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2"/>
  </p:notesMasterIdLst>
  <p:handoutMasterIdLst>
    <p:handoutMasterId r:id="rId23"/>
  </p:handoutMasterIdLst>
  <p:sldIdLst>
    <p:sldId id="485" r:id="rId2"/>
    <p:sldId id="594" r:id="rId3"/>
    <p:sldId id="705" r:id="rId4"/>
    <p:sldId id="702" r:id="rId5"/>
    <p:sldId id="719" r:id="rId6"/>
    <p:sldId id="707" r:id="rId7"/>
    <p:sldId id="708" r:id="rId8"/>
    <p:sldId id="709" r:id="rId9"/>
    <p:sldId id="710" r:id="rId10"/>
    <p:sldId id="720" r:id="rId11"/>
    <p:sldId id="721" r:id="rId12"/>
    <p:sldId id="711" r:id="rId13"/>
    <p:sldId id="712" r:id="rId14"/>
    <p:sldId id="717" r:id="rId15"/>
    <p:sldId id="713" r:id="rId16"/>
    <p:sldId id="718" r:id="rId17"/>
    <p:sldId id="714" r:id="rId18"/>
    <p:sldId id="715" r:id="rId19"/>
    <p:sldId id="716" r:id="rId20"/>
    <p:sldId id="593" r:id="rId21"/>
  </p:sldIdLst>
  <p:sldSz cx="9144000" cy="6858000" type="screen4x3"/>
  <p:notesSz cx="7099300" cy="10234613"/>
  <p:custDataLst>
    <p:tags r:id="rId24"/>
  </p:custDataLst>
  <p:defaultTextStyle>
    <a:defPPr>
      <a:defRPr lang="de-DE"/>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322">
          <p15:clr>
            <a:srgbClr val="A4A3A4"/>
          </p15:clr>
        </p15:guide>
        <p15:guide id="2" pos="235">
          <p15:clr>
            <a:srgbClr val="A4A3A4"/>
          </p15:clr>
        </p15:guide>
        <p15:guide id="3" pos="1932">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1F81E2-9C89-8D76-B3CF-B1C814D5EE20}" v="78" dt="2024-04-03T09:48:44.6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08" autoAdjust="0"/>
    <p:restoredTop sz="79053" autoAdjust="0"/>
  </p:normalViewPr>
  <p:slideViewPr>
    <p:cSldViewPr snapToGrid="0">
      <p:cViewPr varScale="1">
        <p:scale>
          <a:sx n="92" d="100"/>
          <a:sy n="92" d="100"/>
        </p:scale>
        <p:origin x="-2382" y="-90"/>
      </p:cViewPr>
      <p:guideLst>
        <p:guide orient="horz" pos="3322"/>
        <p:guide pos="235"/>
        <p:guide pos="1932"/>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6" d="100"/>
          <a:sy n="76" d="100"/>
        </p:scale>
        <p:origin x="-3288" y="-108"/>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9106" name="Rectangle 2">
            <a:extLst>
              <a:ext uri="{FF2B5EF4-FFF2-40B4-BE49-F238E27FC236}">
                <a16:creationId xmlns:a16="http://schemas.microsoft.com/office/drawing/2014/main" id="{23D88990-52C3-41A0-6D3C-08D33DCA2CF4}"/>
              </a:ext>
            </a:extLst>
          </p:cNvPr>
          <p:cNvSpPr>
            <a:spLocks noGrp="1" noChangeArrowheads="1"/>
          </p:cNvSpPr>
          <p:nvPr>
            <p:ph type="hdr" sz="quarter"/>
          </p:nvPr>
        </p:nvSpPr>
        <p:spPr bwMode="auto">
          <a:xfrm>
            <a:off x="0" y="0"/>
            <a:ext cx="3049588" cy="542925"/>
          </a:xfrm>
          <a:prstGeom prst="rect">
            <a:avLst/>
          </a:prstGeom>
          <a:noFill/>
          <a:ln>
            <a:noFill/>
          </a:ln>
          <a:effectLst/>
        </p:spPr>
        <p:txBody>
          <a:bodyPr vert="horz" wrap="square" lIns="93396" tIns="46697" rIns="93396" bIns="46697" numCol="1" anchor="t" anchorCtr="0" compatLnSpc="1">
            <a:prstTxWarp prst="textNoShape">
              <a:avLst/>
            </a:prstTxWarp>
          </a:bodyPr>
          <a:lstStyle>
            <a:lvl1pPr defTabSz="931863" eaLnBrk="1" hangingPunct="1">
              <a:defRPr sz="1300">
                <a:latin typeface="Arial" charset="0"/>
              </a:defRPr>
            </a:lvl1pPr>
          </a:lstStyle>
          <a:p>
            <a:pPr>
              <a:defRPr/>
            </a:pPr>
            <a:endParaRPr lang="en-GB"/>
          </a:p>
        </p:txBody>
      </p:sp>
      <p:sp>
        <p:nvSpPr>
          <p:cNvPr id="559107" name="Rectangle 3">
            <a:extLst>
              <a:ext uri="{FF2B5EF4-FFF2-40B4-BE49-F238E27FC236}">
                <a16:creationId xmlns:a16="http://schemas.microsoft.com/office/drawing/2014/main" id="{A02BE1F8-A8BD-7DD2-4E54-C37BEA4A7DC1}"/>
              </a:ext>
            </a:extLst>
          </p:cNvPr>
          <p:cNvSpPr>
            <a:spLocks noGrp="1" noChangeArrowheads="1"/>
          </p:cNvSpPr>
          <p:nvPr>
            <p:ph type="dt" sz="quarter" idx="1"/>
          </p:nvPr>
        </p:nvSpPr>
        <p:spPr bwMode="auto">
          <a:xfrm>
            <a:off x="3987800" y="0"/>
            <a:ext cx="3128963" cy="542925"/>
          </a:xfrm>
          <a:prstGeom prst="rect">
            <a:avLst/>
          </a:prstGeom>
          <a:noFill/>
          <a:ln>
            <a:noFill/>
          </a:ln>
          <a:effectLst/>
        </p:spPr>
        <p:txBody>
          <a:bodyPr vert="horz" wrap="square" lIns="93396" tIns="46697" rIns="93396" bIns="46697" numCol="1" anchor="t" anchorCtr="0" compatLnSpc="1">
            <a:prstTxWarp prst="textNoShape">
              <a:avLst/>
            </a:prstTxWarp>
          </a:bodyPr>
          <a:lstStyle>
            <a:lvl1pPr algn="r" defTabSz="931863" eaLnBrk="1" hangingPunct="1">
              <a:defRPr sz="1300">
                <a:latin typeface="Arial" charset="0"/>
              </a:defRPr>
            </a:lvl1pPr>
          </a:lstStyle>
          <a:p>
            <a:pPr>
              <a:defRPr/>
            </a:pPr>
            <a:endParaRPr lang="en-GB"/>
          </a:p>
        </p:txBody>
      </p:sp>
      <p:sp>
        <p:nvSpPr>
          <p:cNvPr id="559108" name="Rectangle 4">
            <a:extLst>
              <a:ext uri="{FF2B5EF4-FFF2-40B4-BE49-F238E27FC236}">
                <a16:creationId xmlns:a16="http://schemas.microsoft.com/office/drawing/2014/main" id="{DFA93BAB-FE0E-4F71-4D01-63CCFFF880F5}"/>
              </a:ext>
            </a:extLst>
          </p:cNvPr>
          <p:cNvSpPr>
            <a:spLocks noGrp="1" noChangeArrowheads="1"/>
          </p:cNvSpPr>
          <p:nvPr>
            <p:ph type="ftr" sz="quarter" idx="2"/>
          </p:nvPr>
        </p:nvSpPr>
        <p:spPr bwMode="auto">
          <a:xfrm>
            <a:off x="0" y="9701213"/>
            <a:ext cx="3049588" cy="542925"/>
          </a:xfrm>
          <a:prstGeom prst="rect">
            <a:avLst/>
          </a:prstGeom>
          <a:noFill/>
          <a:ln>
            <a:noFill/>
          </a:ln>
          <a:effectLst/>
        </p:spPr>
        <p:txBody>
          <a:bodyPr vert="horz" wrap="square" lIns="93396" tIns="46697" rIns="93396" bIns="46697" numCol="1" anchor="b" anchorCtr="0" compatLnSpc="1">
            <a:prstTxWarp prst="textNoShape">
              <a:avLst/>
            </a:prstTxWarp>
          </a:bodyPr>
          <a:lstStyle>
            <a:lvl1pPr defTabSz="931863" eaLnBrk="1" hangingPunct="1">
              <a:defRPr sz="1300">
                <a:latin typeface="Arial" charset="0"/>
              </a:defRPr>
            </a:lvl1pPr>
          </a:lstStyle>
          <a:p>
            <a:pPr>
              <a:defRPr/>
            </a:pPr>
            <a:endParaRPr lang="en-GB"/>
          </a:p>
        </p:txBody>
      </p:sp>
      <p:sp>
        <p:nvSpPr>
          <p:cNvPr id="559109" name="Rectangle 5">
            <a:extLst>
              <a:ext uri="{FF2B5EF4-FFF2-40B4-BE49-F238E27FC236}">
                <a16:creationId xmlns:a16="http://schemas.microsoft.com/office/drawing/2014/main" id="{DE4BAACC-F53F-7660-F1BC-9ECC2F58FC83}"/>
              </a:ext>
            </a:extLst>
          </p:cNvPr>
          <p:cNvSpPr>
            <a:spLocks noGrp="1" noChangeArrowheads="1"/>
          </p:cNvSpPr>
          <p:nvPr>
            <p:ph type="sldNum" sz="quarter" idx="3"/>
          </p:nvPr>
        </p:nvSpPr>
        <p:spPr bwMode="auto">
          <a:xfrm>
            <a:off x="3987800" y="9701213"/>
            <a:ext cx="3128963" cy="542925"/>
          </a:xfrm>
          <a:prstGeom prst="rect">
            <a:avLst/>
          </a:prstGeom>
          <a:noFill/>
          <a:ln>
            <a:noFill/>
          </a:ln>
          <a:effectLst/>
        </p:spPr>
        <p:txBody>
          <a:bodyPr vert="horz" wrap="square" lIns="93396" tIns="46697" rIns="93396" bIns="46697" numCol="1" anchor="b" anchorCtr="0" compatLnSpc="1">
            <a:prstTxWarp prst="textNoShape">
              <a:avLst/>
            </a:prstTxWarp>
          </a:bodyPr>
          <a:lstStyle>
            <a:lvl1pPr algn="r" defTabSz="931863" eaLnBrk="1" hangingPunct="1">
              <a:defRPr sz="1300"/>
            </a:lvl1pPr>
          </a:lstStyle>
          <a:p>
            <a:fld id="{91294A39-90E5-430E-952B-6AFF687D6DB0}" type="slidenum">
              <a:rPr lang="en-GB" altLang="en-US"/>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8A644AD5-DD9A-C94D-4DC8-FEEA7B6FC432}"/>
              </a:ext>
            </a:extLst>
          </p:cNvPr>
          <p:cNvSpPr>
            <a:spLocks noGrp="1" noChangeArrowheads="1"/>
          </p:cNvSpPr>
          <p:nvPr>
            <p:ph type="hdr" sz="quarter"/>
          </p:nvPr>
        </p:nvSpPr>
        <p:spPr bwMode="auto">
          <a:xfrm>
            <a:off x="0" y="0"/>
            <a:ext cx="3074988" cy="512763"/>
          </a:xfrm>
          <a:prstGeom prst="rect">
            <a:avLst/>
          </a:prstGeom>
          <a:noFill/>
          <a:ln>
            <a:noFill/>
          </a:ln>
          <a:effectLst/>
        </p:spPr>
        <p:txBody>
          <a:bodyPr vert="horz" wrap="square" lIns="99029" tIns="49516" rIns="99029" bIns="49516" numCol="1" anchor="t" anchorCtr="0" compatLnSpc="1">
            <a:prstTxWarp prst="textNoShape">
              <a:avLst/>
            </a:prstTxWarp>
          </a:bodyPr>
          <a:lstStyle>
            <a:lvl1pPr defTabSz="989013" eaLnBrk="1" hangingPunct="1">
              <a:defRPr sz="1400">
                <a:latin typeface="Arial" charset="0"/>
              </a:defRPr>
            </a:lvl1pPr>
          </a:lstStyle>
          <a:p>
            <a:pPr>
              <a:defRPr/>
            </a:pPr>
            <a:endParaRPr lang="en-GB"/>
          </a:p>
        </p:txBody>
      </p:sp>
      <p:sp>
        <p:nvSpPr>
          <p:cNvPr id="6147" name="Rectangle 3">
            <a:extLst>
              <a:ext uri="{FF2B5EF4-FFF2-40B4-BE49-F238E27FC236}">
                <a16:creationId xmlns:a16="http://schemas.microsoft.com/office/drawing/2014/main" id="{B543345B-E04B-AAC7-E68B-4D5B902B2B8C}"/>
              </a:ext>
            </a:extLst>
          </p:cNvPr>
          <p:cNvSpPr>
            <a:spLocks noGrp="1" noChangeArrowheads="1"/>
          </p:cNvSpPr>
          <p:nvPr>
            <p:ph type="dt" idx="1"/>
          </p:nvPr>
        </p:nvSpPr>
        <p:spPr bwMode="auto">
          <a:xfrm>
            <a:off x="4024313" y="0"/>
            <a:ext cx="3074987" cy="512763"/>
          </a:xfrm>
          <a:prstGeom prst="rect">
            <a:avLst/>
          </a:prstGeom>
          <a:noFill/>
          <a:ln>
            <a:noFill/>
          </a:ln>
          <a:effectLst/>
        </p:spPr>
        <p:txBody>
          <a:bodyPr vert="horz" wrap="square" lIns="99029" tIns="49516" rIns="99029" bIns="49516" numCol="1" anchor="t" anchorCtr="0" compatLnSpc="1">
            <a:prstTxWarp prst="textNoShape">
              <a:avLst/>
            </a:prstTxWarp>
          </a:bodyPr>
          <a:lstStyle>
            <a:lvl1pPr algn="r" defTabSz="989013" eaLnBrk="1" hangingPunct="1">
              <a:defRPr sz="1400">
                <a:latin typeface="Arial" charset="0"/>
              </a:defRPr>
            </a:lvl1pPr>
          </a:lstStyle>
          <a:p>
            <a:pPr>
              <a:defRPr/>
            </a:pPr>
            <a:endParaRPr lang="en-GB"/>
          </a:p>
        </p:txBody>
      </p:sp>
      <p:sp>
        <p:nvSpPr>
          <p:cNvPr id="90116" name="Rectangle 4">
            <a:extLst>
              <a:ext uri="{FF2B5EF4-FFF2-40B4-BE49-F238E27FC236}">
                <a16:creationId xmlns:a16="http://schemas.microsoft.com/office/drawing/2014/main" id="{3ACCD5AD-6880-C97E-179E-A601B5D4A989}"/>
              </a:ext>
            </a:extLst>
          </p:cNvPr>
          <p:cNvSpPr>
            <a:spLocks noGrp="1" noRot="1" noChangeAspect="1" noChangeArrowheads="1" noTextEdit="1"/>
          </p:cNvSpPr>
          <p:nvPr>
            <p:ph type="sldImg" idx="2"/>
          </p:nvPr>
        </p:nvSpPr>
        <p:spPr bwMode="auto">
          <a:xfrm>
            <a:off x="992188" y="768350"/>
            <a:ext cx="5118100" cy="3838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a:extLst>
              <a:ext uri="{FF2B5EF4-FFF2-40B4-BE49-F238E27FC236}">
                <a16:creationId xmlns:a16="http://schemas.microsoft.com/office/drawing/2014/main" id="{30221FCF-B999-9477-4B14-501893776FEC}"/>
              </a:ext>
            </a:extLst>
          </p:cNvPr>
          <p:cNvSpPr>
            <a:spLocks noGrp="1" noChangeArrowheads="1"/>
          </p:cNvSpPr>
          <p:nvPr>
            <p:ph type="body" sz="quarter" idx="3"/>
          </p:nvPr>
        </p:nvSpPr>
        <p:spPr bwMode="auto">
          <a:xfrm>
            <a:off x="947738" y="4860925"/>
            <a:ext cx="5203825" cy="4605338"/>
          </a:xfrm>
          <a:prstGeom prst="rect">
            <a:avLst/>
          </a:prstGeom>
          <a:noFill/>
          <a:ln>
            <a:noFill/>
          </a:ln>
          <a:effectLst/>
        </p:spPr>
        <p:txBody>
          <a:bodyPr vert="horz" wrap="square" lIns="99029" tIns="49516" rIns="99029" bIns="49516" numCol="1" anchor="t" anchorCtr="0" compatLnSpc="1">
            <a:prstTxWarp prst="textNoShape">
              <a:avLst/>
            </a:prstTxWarp>
          </a:bodyPr>
          <a:lstStyle/>
          <a:p>
            <a:pPr lvl="0"/>
            <a:r>
              <a:rPr lang="en-GB" noProof="0"/>
              <a:t>Klicken Sie, um die Formate des Vorlagentextes zu bearbeiten</a:t>
            </a:r>
          </a:p>
          <a:p>
            <a:pPr lvl="1"/>
            <a:r>
              <a:rPr lang="en-GB" noProof="0"/>
              <a:t>Zweite Ebene</a:t>
            </a:r>
          </a:p>
          <a:p>
            <a:pPr lvl="2"/>
            <a:r>
              <a:rPr lang="en-GB" noProof="0"/>
              <a:t>Dritte Ebene</a:t>
            </a:r>
          </a:p>
          <a:p>
            <a:pPr lvl="3"/>
            <a:r>
              <a:rPr lang="en-GB" noProof="0"/>
              <a:t>Vierte Ebene</a:t>
            </a:r>
          </a:p>
          <a:p>
            <a:pPr lvl="4"/>
            <a:r>
              <a:rPr lang="en-GB" noProof="0"/>
              <a:t>Fünfte Ebene</a:t>
            </a:r>
          </a:p>
        </p:txBody>
      </p:sp>
      <p:sp>
        <p:nvSpPr>
          <p:cNvPr id="6150" name="Rectangle 6">
            <a:extLst>
              <a:ext uri="{FF2B5EF4-FFF2-40B4-BE49-F238E27FC236}">
                <a16:creationId xmlns:a16="http://schemas.microsoft.com/office/drawing/2014/main" id="{77066618-6AE3-95B7-E959-5BB8F7E3F268}"/>
              </a:ext>
            </a:extLst>
          </p:cNvPr>
          <p:cNvSpPr>
            <a:spLocks noGrp="1" noChangeArrowheads="1"/>
          </p:cNvSpPr>
          <p:nvPr>
            <p:ph type="ftr" sz="quarter" idx="4"/>
          </p:nvPr>
        </p:nvSpPr>
        <p:spPr bwMode="auto">
          <a:xfrm>
            <a:off x="0" y="9723438"/>
            <a:ext cx="3074988" cy="511175"/>
          </a:xfrm>
          <a:prstGeom prst="rect">
            <a:avLst/>
          </a:prstGeom>
          <a:noFill/>
          <a:ln>
            <a:noFill/>
          </a:ln>
          <a:effectLst/>
        </p:spPr>
        <p:txBody>
          <a:bodyPr vert="horz" wrap="square" lIns="99029" tIns="49516" rIns="99029" bIns="49516" numCol="1" anchor="b" anchorCtr="0" compatLnSpc="1">
            <a:prstTxWarp prst="textNoShape">
              <a:avLst/>
            </a:prstTxWarp>
          </a:bodyPr>
          <a:lstStyle>
            <a:lvl1pPr defTabSz="989013" eaLnBrk="1" hangingPunct="1">
              <a:defRPr sz="1400">
                <a:latin typeface="Arial" charset="0"/>
              </a:defRPr>
            </a:lvl1pPr>
          </a:lstStyle>
          <a:p>
            <a:pPr>
              <a:defRPr/>
            </a:pPr>
            <a:endParaRPr lang="en-GB"/>
          </a:p>
        </p:txBody>
      </p:sp>
      <p:sp>
        <p:nvSpPr>
          <p:cNvPr id="6151" name="Rectangle 7">
            <a:extLst>
              <a:ext uri="{FF2B5EF4-FFF2-40B4-BE49-F238E27FC236}">
                <a16:creationId xmlns:a16="http://schemas.microsoft.com/office/drawing/2014/main" id="{BA6CBA00-06F3-5EA5-CF20-CEB899DED796}"/>
              </a:ext>
            </a:extLst>
          </p:cNvPr>
          <p:cNvSpPr>
            <a:spLocks noGrp="1" noChangeArrowheads="1"/>
          </p:cNvSpPr>
          <p:nvPr>
            <p:ph type="sldNum" sz="quarter" idx="5"/>
          </p:nvPr>
        </p:nvSpPr>
        <p:spPr bwMode="auto">
          <a:xfrm>
            <a:off x="4024313" y="9723438"/>
            <a:ext cx="3074987" cy="511175"/>
          </a:xfrm>
          <a:prstGeom prst="rect">
            <a:avLst/>
          </a:prstGeom>
          <a:noFill/>
          <a:ln>
            <a:noFill/>
          </a:ln>
          <a:effectLst/>
        </p:spPr>
        <p:txBody>
          <a:bodyPr vert="horz" wrap="square" lIns="99029" tIns="49516" rIns="99029" bIns="49516" numCol="1" anchor="b" anchorCtr="0" compatLnSpc="1">
            <a:prstTxWarp prst="textNoShape">
              <a:avLst/>
            </a:prstTxWarp>
          </a:bodyPr>
          <a:lstStyle>
            <a:lvl1pPr algn="r" defTabSz="989013" eaLnBrk="1" hangingPunct="1">
              <a:defRPr sz="1400"/>
            </a:lvl1pPr>
          </a:lstStyle>
          <a:p>
            <a:fld id="{0EFB8372-C2DE-49FA-A240-A988E21FCEB2}"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just" rtl="0" eaLnBrk="0" fontAlgn="base" hangingPunct="0">
      <a:spcBef>
        <a:spcPct val="30000"/>
      </a:spcBef>
      <a:spcAft>
        <a:spcPct val="0"/>
      </a:spcAft>
      <a:defRPr sz="800" kern="1200">
        <a:solidFill>
          <a:schemeClr val="tx1"/>
        </a:solidFill>
        <a:latin typeface="Times New Roman" pitchFamily="18" charset="0"/>
        <a:ea typeface="+mn-ea"/>
        <a:cs typeface="+mn-cs"/>
      </a:defRPr>
    </a:lvl1pPr>
    <a:lvl2pPr marL="457200" algn="just" rtl="0" eaLnBrk="0" fontAlgn="base" hangingPunct="0">
      <a:spcBef>
        <a:spcPct val="30000"/>
      </a:spcBef>
      <a:spcAft>
        <a:spcPct val="0"/>
      </a:spcAft>
      <a:defRPr sz="800" kern="1200">
        <a:solidFill>
          <a:schemeClr val="tx1"/>
        </a:solidFill>
        <a:latin typeface="Times New Roman" pitchFamily="18" charset="0"/>
        <a:ea typeface="+mn-ea"/>
        <a:cs typeface="+mn-cs"/>
      </a:defRPr>
    </a:lvl2pPr>
    <a:lvl3pPr marL="914400" algn="just" rtl="0" eaLnBrk="0" fontAlgn="base" hangingPunct="0">
      <a:spcBef>
        <a:spcPct val="30000"/>
      </a:spcBef>
      <a:spcAft>
        <a:spcPct val="0"/>
      </a:spcAft>
      <a:defRPr sz="800" kern="1200">
        <a:solidFill>
          <a:schemeClr val="tx1"/>
        </a:solidFill>
        <a:latin typeface="Times New Roman" pitchFamily="18" charset="0"/>
        <a:ea typeface="+mn-ea"/>
        <a:cs typeface="+mn-cs"/>
      </a:defRPr>
    </a:lvl3pPr>
    <a:lvl4pPr marL="1371600" algn="just" rtl="0" eaLnBrk="0" fontAlgn="base" hangingPunct="0">
      <a:spcBef>
        <a:spcPct val="30000"/>
      </a:spcBef>
      <a:spcAft>
        <a:spcPct val="0"/>
      </a:spcAft>
      <a:defRPr sz="800" kern="1200">
        <a:solidFill>
          <a:schemeClr val="tx1"/>
        </a:solidFill>
        <a:latin typeface="Times New Roman" pitchFamily="18" charset="0"/>
        <a:ea typeface="+mn-ea"/>
        <a:cs typeface="+mn-cs"/>
      </a:defRPr>
    </a:lvl4pPr>
    <a:lvl5pPr marL="1828800" algn="just" rtl="0" eaLnBrk="0" fontAlgn="base" hangingPunct="0">
      <a:spcBef>
        <a:spcPct val="30000"/>
      </a:spcBef>
      <a:spcAft>
        <a:spcPct val="0"/>
      </a:spcAft>
      <a:defRPr sz="8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a:extLst>
              <a:ext uri="{FF2B5EF4-FFF2-40B4-BE49-F238E27FC236}">
                <a16:creationId xmlns:a16="http://schemas.microsoft.com/office/drawing/2014/main" id="{7396B84D-4B5A-263F-F34A-C27230B7CA7C}"/>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a:defRPr>
                <a:solidFill>
                  <a:schemeClr val="tx1"/>
                </a:solidFill>
                <a:latin typeface="Arial" panose="020B0604020202020204" pitchFamily="34" charset="0"/>
              </a:defRPr>
            </a:lvl1pPr>
            <a:lvl2pPr marL="742950" indent="-285750" defTabSz="989013">
              <a:defRPr>
                <a:solidFill>
                  <a:schemeClr val="tx1"/>
                </a:solidFill>
                <a:latin typeface="Arial" panose="020B0604020202020204" pitchFamily="34" charset="0"/>
              </a:defRPr>
            </a:lvl2pPr>
            <a:lvl3pPr marL="1143000" indent="-228600" defTabSz="989013">
              <a:defRPr>
                <a:solidFill>
                  <a:schemeClr val="tx1"/>
                </a:solidFill>
                <a:latin typeface="Arial" panose="020B0604020202020204" pitchFamily="34" charset="0"/>
              </a:defRPr>
            </a:lvl3pPr>
            <a:lvl4pPr marL="1600200" indent="-228600" defTabSz="989013">
              <a:defRPr>
                <a:solidFill>
                  <a:schemeClr val="tx1"/>
                </a:solidFill>
                <a:latin typeface="Arial" panose="020B0604020202020204" pitchFamily="34" charset="0"/>
              </a:defRPr>
            </a:lvl4pPr>
            <a:lvl5pPr marL="2057400" indent="-228600" defTabSz="989013">
              <a:defRPr>
                <a:solidFill>
                  <a:schemeClr val="tx1"/>
                </a:solidFill>
                <a:latin typeface="Arial" panose="020B0604020202020204" pitchFamily="34" charset="0"/>
              </a:defRPr>
            </a:lvl5pPr>
            <a:lvl6pPr marL="2514600" indent="-228600" defTabSz="989013" eaLnBrk="0" fontAlgn="base" hangingPunct="0">
              <a:spcBef>
                <a:spcPct val="0"/>
              </a:spcBef>
              <a:spcAft>
                <a:spcPct val="0"/>
              </a:spcAft>
              <a:defRPr>
                <a:solidFill>
                  <a:schemeClr val="tx1"/>
                </a:solidFill>
                <a:latin typeface="Arial" panose="020B0604020202020204" pitchFamily="34" charset="0"/>
              </a:defRPr>
            </a:lvl6pPr>
            <a:lvl7pPr marL="2971800" indent="-228600" defTabSz="989013" eaLnBrk="0" fontAlgn="base" hangingPunct="0">
              <a:spcBef>
                <a:spcPct val="0"/>
              </a:spcBef>
              <a:spcAft>
                <a:spcPct val="0"/>
              </a:spcAft>
              <a:defRPr>
                <a:solidFill>
                  <a:schemeClr val="tx1"/>
                </a:solidFill>
                <a:latin typeface="Arial" panose="020B0604020202020204" pitchFamily="34" charset="0"/>
              </a:defRPr>
            </a:lvl7pPr>
            <a:lvl8pPr marL="3429000" indent="-228600" defTabSz="989013" eaLnBrk="0" fontAlgn="base" hangingPunct="0">
              <a:spcBef>
                <a:spcPct val="0"/>
              </a:spcBef>
              <a:spcAft>
                <a:spcPct val="0"/>
              </a:spcAft>
              <a:defRPr>
                <a:solidFill>
                  <a:schemeClr val="tx1"/>
                </a:solidFill>
                <a:latin typeface="Arial" panose="020B0604020202020204" pitchFamily="34" charset="0"/>
              </a:defRPr>
            </a:lvl8pPr>
            <a:lvl9pPr marL="3886200" indent="-228600" defTabSz="989013" eaLnBrk="0" fontAlgn="base" hangingPunct="0">
              <a:spcBef>
                <a:spcPct val="0"/>
              </a:spcBef>
              <a:spcAft>
                <a:spcPct val="0"/>
              </a:spcAft>
              <a:defRPr>
                <a:solidFill>
                  <a:schemeClr val="tx1"/>
                </a:solidFill>
                <a:latin typeface="Arial" panose="020B0604020202020204" pitchFamily="34" charset="0"/>
              </a:defRPr>
            </a:lvl9pPr>
          </a:lstStyle>
          <a:p>
            <a:fld id="{DF80D8BC-41BC-4D41-A03A-BE53DA9848FC}" type="slidenum">
              <a:rPr lang="en-GB" altLang="en-US"/>
              <a:pPr/>
              <a:t>1</a:t>
            </a:fld>
            <a:endParaRPr lang="en-GB" altLang="en-US"/>
          </a:p>
        </p:txBody>
      </p:sp>
      <p:sp>
        <p:nvSpPr>
          <p:cNvPr id="91139" name="Rectangle 1026">
            <a:extLst>
              <a:ext uri="{FF2B5EF4-FFF2-40B4-BE49-F238E27FC236}">
                <a16:creationId xmlns:a16="http://schemas.microsoft.com/office/drawing/2014/main" id="{97907400-D70E-52B6-2A50-76D455E98202}"/>
              </a:ext>
            </a:extLst>
          </p:cNvPr>
          <p:cNvSpPr>
            <a:spLocks noGrp="1" noChangeArrowheads="1"/>
          </p:cNvSpPr>
          <p:nvPr>
            <p:ph type="body" idx="1"/>
          </p:nvPr>
        </p:nvSpPr>
        <p:spPr>
          <a:xfrm>
            <a:off x="257175" y="5465763"/>
            <a:ext cx="6657975" cy="42148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692" tIns="46848" rIns="93692" bIns="46848"/>
          <a:lstStyle/>
          <a:p>
            <a:pPr eaLnBrk="1" hangingPunct="1"/>
            <a:endParaRPr lang="en-GB" altLang="en-US"/>
          </a:p>
        </p:txBody>
      </p:sp>
      <p:sp>
        <p:nvSpPr>
          <p:cNvPr id="91140" name="Rectangle 1027">
            <a:extLst>
              <a:ext uri="{FF2B5EF4-FFF2-40B4-BE49-F238E27FC236}">
                <a16:creationId xmlns:a16="http://schemas.microsoft.com/office/drawing/2014/main" id="{5DEFB05C-3CA9-256C-82BF-9114BCF8489F}"/>
              </a:ext>
            </a:extLst>
          </p:cNvPr>
          <p:cNvSpPr>
            <a:spLocks noGrp="1" noRot="1" noChangeAspect="1" noChangeArrowheads="1" noTextEdit="1"/>
          </p:cNvSpPr>
          <p:nvPr>
            <p:ph type="sldImg"/>
          </p:nvPr>
        </p:nvSpPr>
        <p:spPr>
          <a:xfrm>
            <a:off x="65088" y="0"/>
            <a:ext cx="6969125" cy="5226050"/>
          </a:xfr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a:extLst>
              <a:ext uri="{FF2B5EF4-FFF2-40B4-BE49-F238E27FC236}">
                <a16:creationId xmlns:a16="http://schemas.microsoft.com/office/drawing/2014/main" id="{E65DF608-992A-25FC-91D2-C952FDF291B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a:defRPr>
                <a:solidFill>
                  <a:schemeClr val="tx1"/>
                </a:solidFill>
                <a:latin typeface="Arial" panose="020B0604020202020204" pitchFamily="34" charset="0"/>
              </a:defRPr>
            </a:lvl1pPr>
            <a:lvl2pPr marL="742950" indent="-285750" defTabSz="989013">
              <a:defRPr>
                <a:solidFill>
                  <a:schemeClr val="tx1"/>
                </a:solidFill>
                <a:latin typeface="Arial" panose="020B0604020202020204" pitchFamily="34" charset="0"/>
              </a:defRPr>
            </a:lvl2pPr>
            <a:lvl3pPr marL="1143000" indent="-228600" defTabSz="989013">
              <a:defRPr>
                <a:solidFill>
                  <a:schemeClr val="tx1"/>
                </a:solidFill>
                <a:latin typeface="Arial" panose="020B0604020202020204" pitchFamily="34" charset="0"/>
              </a:defRPr>
            </a:lvl3pPr>
            <a:lvl4pPr marL="1600200" indent="-228600" defTabSz="989013">
              <a:defRPr>
                <a:solidFill>
                  <a:schemeClr val="tx1"/>
                </a:solidFill>
                <a:latin typeface="Arial" panose="020B0604020202020204" pitchFamily="34" charset="0"/>
              </a:defRPr>
            </a:lvl4pPr>
            <a:lvl5pPr marL="2057400" indent="-228600" defTabSz="989013">
              <a:defRPr>
                <a:solidFill>
                  <a:schemeClr val="tx1"/>
                </a:solidFill>
                <a:latin typeface="Arial" panose="020B0604020202020204" pitchFamily="34" charset="0"/>
              </a:defRPr>
            </a:lvl5pPr>
            <a:lvl6pPr marL="2514600" indent="-228600" defTabSz="989013" eaLnBrk="0" fontAlgn="base" hangingPunct="0">
              <a:spcBef>
                <a:spcPct val="0"/>
              </a:spcBef>
              <a:spcAft>
                <a:spcPct val="0"/>
              </a:spcAft>
              <a:defRPr>
                <a:solidFill>
                  <a:schemeClr val="tx1"/>
                </a:solidFill>
                <a:latin typeface="Arial" panose="020B0604020202020204" pitchFamily="34" charset="0"/>
              </a:defRPr>
            </a:lvl6pPr>
            <a:lvl7pPr marL="2971800" indent="-228600" defTabSz="989013" eaLnBrk="0" fontAlgn="base" hangingPunct="0">
              <a:spcBef>
                <a:spcPct val="0"/>
              </a:spcBef>
              <a:spcAft>
                <a:spcPct val="0"/>
              </a:spcAft>
              <a:defRPr>
                <a:solidFill>
                  <a:schemeClr val="tx1"/>
                </a:solidFill>
                <a:latin typeface="Arial" panose="020B0604020202020204" pitchFamily="34" charset="0"/>
              </a:defRPr>
            </a:lvl7pPr>
            <a:lvl8pPr marL="3429000" indent="-228600" defTabSz="989013" eaLnBrk="0" fontAlgn="base" hangingPunct="0">
              <a:spcBef>
                <a:spcPct val="0"/>
              </a:spcBef>
              <a:spcAft>
                <a:spcPct val="0"/>
              </a:spcAft>
              <a:defRPr>
                <a:solidFill>
                  <a:schemeClr val="tx1"/>
                </a:solidFill>
                <a:latin typeface="Arial" panose="020B0604020202020204" pitchFamily="34" charset="0"/>
              </a:defRPr>
            </a:lvl8pPr>
            <a:lvl9pPr marL="3886200" indent="-228600" defTabSz="989013" eaLnBrk="0" fontAlgn="base" hangingPunct="0">
              <a:spcBef>
                <a:spcPct val="0"/>
              </a:spcBef>
              <a:spcAft>
                <a:spcPct val="0"/>
              </a:spcAft>
              <a:defRPr>
                <a:solidFill>
                  <a:schemeClr val="tx1"/>
                </a:solidFill>
                <a:latin typeface="Arial" panose="020B0604020202020204" pitchFamily="34" charset="0"/>
              </a:defRPr>
            </a:lvl9pPr>
          </a:lstStyle>
          <a:p>
            <a:fld id="{0120C179-459B-4BAA-8CB5-FBDAF9DC90C2}" type="slidenum">
              <a:rPr lang="en-GB" altLang="en-US"/>
              <a:pPr/>
              <a:t>10</a:t>
            </a:fld>
            <a:endParaRPr lang="en-GB" altLang="en-US"/>
          </a:p>
        </p:txBody>
      </p:sp>
      <p:sp>
        <p:nvSpPr>
          <p:cNvPr id="166915" name="Rectangle 2">
            <a:extLst>
              <a:ext uri="{FF2B5EF4-FFF2-40B4-BE49-F238E27FC236}">
                <a16:creationId xmlns:a16="http://schemas.microsoft.com/office/drawing/2014/main" id="{2AA27317-23C0-9454-D50F-BC691161264A}"/>
              </a:ext>
            </a:extLst>
          </p:cNvPr>
          <p:cNvSpPr>
            <a:spLocks noGrp="1" noRot="1" noChangeAspect="1" noChangeArrowheads="1" noTextEdit="1"/>
          </p:cNvSpPr>
          <p:nvPr>
            <p:ph type="sldImg"/>
          </p:nvPr>
        </p:nvSpPr>
        <p:spPr>
          <a:ln/>
        </p:spPr>
      </p:sp>
      <p:sp>
        <p:nvSpPr>
          <p:cNvPr id="166916" name="Rectangle 3">
            <a:extLst>
              <a:ext uri="{FF2B5EF4-FFF2-40B4-BE49-F238E27FC236}">
                <a16:creationId xmlns:a16="http://schemas.microsoft.com/office/drawing/2014/main" id="{2BBD82B9-F9A7-A478-D96B-EB24ABAC498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In 2003, </a:t>
            </a:r>
            <a:r>
              <a:rPr lang="en-US" altLang="en-US" i="1"/>
              <a:t>Synopsys</a:t>
            </a:r>
            <a:r>
              <a:rPr lang="en-US" altLang="en-US"/>
              <a:t> decided to catch up and revealed its Reuse Verification Methodology (RVM), written for the Vera HVL. The code library contained base classes for the verification components, messaging facilities and some other features, but didn’t support sequences, objection mechanisms, etc. Because of this most users viewed RVM as a subset of </a:t>
            </a:r>
            <a:r>
              <a:rPr lang="en-US" altLang="en-US" b="1" i="1"/>
              <a:t>e</a:t>
            </a:r>
            <a:r>
              <a:rPr lang="en-US" altLang="en-US"/>
              <a:t>RM. When SystemVerilog appeared and started gaining attention RVM, together with corrections and additions, was converted by the </a:t>
            </a:r>
            <a:r>
              <a:rPr lang="en-US" altLang="en-US" i="1"/>
              <a:t>Synopsys</a:t>
            </a:r>
            <a:r>
              <a:rPr lang="en-US" altLang="en-US"/>
              <a:t> company into a new methodology named Verification Methodology Manual or VMM abbreviated. This methodology was formed in 2006 and contained a document of best practices and a proprietary library, and was completely reliant on the evolving SystemVerilog standard. </a:t>
            </a:r>
          </a:p>
          <a:p>
            <a:r>
              <a:rPr lang="en-US" altLang="en-US"/>
              <a:t>Realizing the potential of SystemVerilog, </a:t>
            </a:r>
            <a:r>
              <a:rPr lang="en-US" altLang="en-US" i="1"/>
              <a:t>Mentor</a:t>
            </a:r>
            <a:r>
              <a:rPr lang="en-US" altLang="en-US"/>
              <a:t> decided to gain ground and in 2006 released the Advanced Verification Methodology (AVM). This methodology, as the ones before, consisted of a collection of best practices and a verification library written in SystemVerilog HDVL. The library brought novelties such as designing verification environments with TLM or transaction level modeling, but left out other high-level constructs, such as the ones seen in </a:t>
            </a:r>
            <a:r>
              <a:rPr lang="en-US" altLang="en-US" b="1" i="1"/>
              <a:t>e</a:t>
            </a:r>
            <a:r>
              <a:rPr lang="en-US" altLang="en-US"/>
              <a:t>RM. Although AVM didn't represent a high level abstraction methodology it was still significant, because it denoted the first open-source verification solution.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a:extLst>
              <a:ext uri="{FF2B5EF4-FFF2-40B4-BE49-F238E27FC236}">
                <a16:creationId xmlns:a16="http://schemas.microsoft.com/office/drawing/2014/main" id="{7E964B48-093D-CF43-B34E-66812C69E914}"/>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a:defRPr>
                <a:solidFill>
                  <a:schemeClr val="tx1"/>
                </a:solidFill>
                <a:latin typeface="Arial" panose="020B0604020202020204" pitchFamily="34" charset="0"/>
              </a:defRPr>
            </a:lvl1pPr>
            <a:lvl2pPr marL="742950" indent="-285750" defTabSz="989013">
              <a:defRPr>
                <a:solidFill>
                  <a:schemeClr val="tx1"/>
                </a:solidFill>
                <a:latin typeface="Arial" panose="020B0604020202020204" pitchFamily="34" charset="0"/>
              </a:defRPr>
            </a:lvl2pPr>
            <a:lvl3pPr marL="1143000" indent="-228600" defTabSz="989013">
              <a:defRPr>
                <a:solidFill>
                  <a:schemeClr val="tx1"/>
                </a:solidFill>
                <a:latin typeface="Arial" panose="020B0604020202020204" pitchFamily="34" charset="0"/>
              </a:defRPr>
            </a:lvl3pPr>
            <a:lvl4pPr marL="1600200" indent="-228600" defTabSz="989013">
              <a:defRPr>
                <a:solidFill>
                  <a:schemeClr val="tx1"/>
                </a:solidFill>
                <a:latin typeface="Arial" panose="020B0604020202020204" pitchFamily="34" charset="0"/>
              </a:defRPr>
            </a:lvl4pPr>
            <a:lvl5pPr marL="2057400" indent="-228600" defTabSz="989013">
              <a:defRPr>
                <a:solidFill>
                  <a:schemeClr val="tx1"/>
                </a:solidFill>
                <a:latin typeface="Arial" panose="020B0604020202020204" pitchFamily="34" charset="0"/>
              </a:defRPr>
            </a:lvl5pPr>
            <a:lvl6pPr marL="2514600" indent="-228600" defTabSz="989013" eaLnBrk="0" fontAlgn="base" hangingPunct="0">
              <a:spcBef>
                <a:spcPct val="0"/>
              </a:spcBef>
              <a:spcAft>
                <a:spcPct val="0"/>
              </a:spcAft>
              <a:defRPr>
                <a:solidFill>
                  <a:schemeClr val="tx1"/>
                </a:solidFill>
                <a:latin typeface="Arial" panose="020B0604020202020204" pitchFamily="34" charset="0"/>
              </a:defRPr>
            </a:lvl6pPr>
            <a:lvl7pPr marL="2971800" indent="-228600" defTabSz="989013" eaLnBrk="0" fontAlgn="base" hangingPunct="0">
              <a:spcBef>
                <a:spcPct val="0"/>
              </a:spcBef>
              <a:spcAft>
                <a:spcPct val="0"/>
              </a:spcAft>
              <a:defRPr>
                <a:solidFill>
                  <a:schemeClr val="tx1"/>
                </a:solidFill>
                <a:latin typeface="Arial" panose="020B0604020202020204" pitchFamily="34" charset="0"/>
              </a:defRPr>
            </a:lvl7pPr>
            <a:lvl8pPr marL="3429000" indent="-228600" defTabSz="989013" eaLnBrk="0" fontAlgn="base" hangingPunct="0">
              <a:spcBef>
                <a:spcPct val="0"/>
              </a:spcBef>
              <a:spcAft>
                <a:spcPct val="0"/>
              </a:spcAft>
              <a:defRPr>
                <a:solidFill>
                  <a:schemeClr val="tx1"/>
                </a:solidFill>
                <a:latin typeface="Arial" panose="020B0604020202020204" pitchFamily="34" charset="0"/>
              </a:defRPr>
            </a:lvl8pPr>
            <a:lvl9pPr marL="3886200" indent="-228600" defTabSz="989013" eaLnBrk="0" fontAlgn="base" hangingPunct="0">
              <a:spcBef>
                <a:spcPct val="0"/>
              </a:spcBef>
              <a:spcAft>
                <a:spcPct val="0"/>
              </a:spcAft>
              <a:defRPr>
                <a:solidFill>
                  <a:schemeClr val="tx1"/>
                </a:solidFill>
                <a:latin typeface="Arial" panose="020B0604020202020204" pitchFamily="34" charset="0"/>
              </a:defRPr>
            </a:lvl9pPr>
          </a:lstStyle>
          <a:p>
            <a:fld id="{1508B219-7D20-4305-A162-9A6411AA596A}" type="slidenum">
              <a:rPr lang="en-GB" altLang="en-US"/>
              <a:pPr/>
              <a:t>11</a:t>
            </a:fld>
            <a:endParaRPr lang="en-GB" altLang="en-US"/>
          </a:p>
        </p:txBody>
      </p:sp>
      <p:sp>
        <p:nvSpPr>
          <p:cNvPr id="167939" name="Rectangle 2">
            <a:extLst>
              <a:ext uri="{FF2B5EF4-FFF2-40B4-BE49-F238E27FC236}">
                <a16:creationId xmlns:a16="http://schemas.microsoft.com/office/drawing/2014/main" id="{A375A445-D488-7DD9-413F-8345EF66745B}"/>
              </a:ext>
            </a:extLst>
          </p:cNvPr>
          <p:cNvSpPr>
            <a:spLocks noGrp="1" noRot="1" noChangeAspect="1" noChangeArrowheads="1" noTextEdit="1"/>
          </p:cNvSpPr>
          <p:nvPr>
            <p:ph type="sldImg"/>
          </p:nvPr>
        </p:nvSpPr>
        <p:spPr>
          <a:ln/>
        </p:spPr>
      </p:sp>
      <p:sp>
        <p:nvSpPr>
          <p:cNvPr id="167940" name="Rectangle 3">
            <a:extLst>
              <a:ext uri="{FF2B5EF4-FFF2-40B4-BE49-F238E27FC236}">
                <a16:creationId xmlns:a16="http://schemas.microsoft.com/office/drawing/2014/main" id="{EEEEC968-C3AF-3394-2B25-D7D1013DF38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 year before AVM came out </a:t>
            </a:r>
            <a:r>
              <a:rPr lang="en-US" altLang="en-US" i="1"/>
              <a:t>Cadence</a:t>
            </a:r>
            <a:r>
              <a:rPr lang="en-US" altLang="en-US"/>
              <a:t> bought </a:t>
            </a:r>
            <a:r>
              <a:rPr lang="en-US" altLang="en-US" i="1"/>
              <a:t>Verisity </a:t>
            </a:r>
            <a:r>
              <a:rPr lang="en-US" altLang="en-US"/>
              <a:t>and started developing a SystemVerilog version of </a:t>
            </a:r>
            <a:r>
              <a:rPr lang="en-US" altLang="en-US" b="1" i="1"/>
              <a:t>e</a:t>
            </a:r>
            <a:r>
              <a:rPr lang="en-US" altLang="en-US"/>
              <a:t>RM. Later, in the beginning of 2007 </a:t>
            </a:r>
            <a:r>
              <a:rPr lang="en-US" altLang="en-US" i="1"/>
              <a:t>Cadence</a:t>
            </a:r>
            <a:r>
              <a:rPr lang="en-US" altLang="en-US"/>
              <a:t> unveiled its Universal Verification Methodology (URM). In addition to being open-source, URM used TLM and had a great number of proven </a:t>
            </a:r>
            <a:r>
              <a:rPr lang="en-US" altLang="en-US" b="1" i="1"/>
              <a:t>e</a:t>
            </a:r>
            <a:r>
              <a:rPr lang="en-US" altLang="en-US"/>
              <a:t>RM capabilities, such as the use of verification components, IP packaging guidelines, sequences, etc. URM brought with itself some new concepts such as the factory, configuration mechanism, test classes, class automation and several other ideas which presented a significant upgrade over the base SystemVerilog capabilities. </a:t>
            </a:r>
          </a:p>
          <a:p>
            <a:r>
              <a:rPr lang="en-US" altLang="en-US"/>
              <a:t>In January of 2008, </a:t>
            </a:r>
            <a:r>
              <a:rPr lang="en-US" altLang="en-US" i="1"/>
              <a:t>Cadence</a:t>
            </a:r>
            <a:r>
              <a:rPr lang="en-US" altLang="en-US"/>
              <a:t> and </a:t>
            </a:r>
            <a:r>
              <a:rPr lang="en-US" altLang="en-US" i="1"/>
              <a:t>Mentor</a:t>
            </a:r>
            <a:r>
              <a:rPr lang="en-US" altLang="en-US"/>
              <a:t> companies joined forces and released a mutual methodology named Open Verification Methodology (OVM). OVM represented the unification of the URM and AVM methodologies, with the URM getting a bigger share, because of its ESL constructs. OVM was the first solution that was supported by more than one of the electronic industry giants. This in itself was a huge step towards creating portable verification environments, which can be executed on different simulators, independent of the vendor. Together with the verification library, examples and documentation, companies that promoted OVM put in additional effort and organized forums and sites on which users of the methodology could inform themselves, share ideas and contribute to the development of OVM. In addition, OVM was the first methodology that supported extensions that enabled communication between three different HVLs, namely SystemVerilog, </a:t>
            </a:r>
            <a:r>
              <a:rPr lang="en-US" altLang="en-US" b="1" i="1"/>
              <a:t>e</a:t>
            </a:r>
            <a:r>
              <a:rPr lang="en-US" altLang="en-US"/>
              <a:t> and SystemC. This marked the beginning of multi-language verification environment development on RT and ES level. All of these benefits contributed to OVM adoption by a large number of companies, which incorporated it in their hardware design and verification flows. This methodology represented a significant stride towards a goal of a singular methodology and vendor and tool neutrality.</a:t>
            </a:r>
          </a:p>
          <a:p>
            <a:r>
              <a:rPr lang="en-US" altLang="en-US"/>
              <a:t>The development of the latest verification solution started in 2009. It was decided that its name would be Universal Verification Methodology (UVM), that OVM 2.1.1 standard would serve as the basis and that it would be developed and promoted by the </a:t>
            </a:r>
            <a:r>
              <a:rPr lang="en-US" altLang="en-US" i="1"/>
              <a:t>Accellera</a:t>
            </a:r>
            <a:r>
              <a:rPr lang="en-US" altLang="en-US"/>
              <a:t> organization. </a:t>
            </a:r>
            <a:r>
              <a:rPr lang="en-US" altLang="en-US" i="1"/>
              <a:t>Mentor Graphics</a:t>
            </a:r>
            <a:r>
              <a:rPr lang="en-US" altLang="en-US"/>
              <a:t> company decided to join </a:t>
            </a:r>
            <a:r>
              <a:rPr lang="en-US" altLang="en-US" i="1"/>
              <a:t>Cadence</a:t>
            </a:r>
            <a:r>
              <a:rPr lang="en-US" altLang="en-US"/>
              <a:t> and </a:t>
            </a:r>
            <a:r>
              <a:rPr lang="en-US" altLang="en-US" i="1"/>
              <a:t>Synopsys</a:t>
            </a:r>
            <a:r>
              <a:rPr lang="en-US" altLang="en-US"/>
              <a:t> in the implementation of the new methodology and donated its VMM. The first version of UVM, named UVM-1.0EA, came out in May of 2010. This version represents an early adopter variant, that is, a version which is used for testing and bug correction purposes. The final initial variant of UVM, by the name of UVM-1.0, came out in February 2011, a year after the approval of the </a:t>
            </a:r>
            <a:r>
              <a:rPr lang="en-US" altLang="en-US" i="1"/>
              <a:t>Accellera</a:t>
            </a:r>
            <a:r>
              <a:rPr lang="en-US" altLang="en-US"/>
              <a:t> organization. This version includes the UVM standard, class library which implements the aforementioned standard and a UVM User Guide document, which represents guidelines on the correct use of the methodology. UVM-1.0 corrects many bugs of OVM, adds best VMM practices and brings various novelties, such as register modeling, new phase mechanisms, TLM-2.0 implementation for the SystemVerilog language, sequence library, etc. Also, all deprecated features of OVM have been removed and with that the new methodology started with a clean, clearly defined and compacted library. </a:t>
            </a:r>
          </a:p>
          <a:p>
            <a:r>
              <a:rPr lang="en-US" altLang="en-US"/>
              <a:t>What makes UVM unique is the fact that at last, after many years, we have a single verification methodology supported by all three giants of the electronic industry. The consequence of this is that a verification environment written for one simulator can be run without modification on another simulator, which means that the code of the testbench is vendor and tool independent. Concerning the history of verification methodologies this is an unprecedented feat. As such, UVM found a large number of supporters and companies, which were ready to adopt it. By being supported by major players in the electronic industry gives smaller companies a dose of confidence in adopting UVM. There also exists a large number of resources, that consists of user content, presentations, documents and forums, which can be accessed by users from the official website. In addition to this, there are various blogs and internet sites that contain tutorials and explanations for the correct UVM use. All of this contributes to better methodology promotion and adoption by the community. </a:t>
            </a:r>
          </a:p>
          <a:p>
            <a:endParaRPr lang="en-US" altLang="en-US"/>
          </a:p>
          <a:p>
            <a:endParaRPr lang="en-US" altLang="en-US"/>
          </a:p>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7">
            <a:extLst>
              <a:ext uri="{FF2B5EF4-FFF2-40B4-BE49-F238E27FC236}">
                <a16:creationId xmlns:a16="http://schemas.microsoft.com/office/drawing/2014/main" id="{8F428B07-0CCE-1952-E25A-5868BCD69106}"/>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a:defRPr>
                <a:solidFill>
                  <a:schemeClr val="tx1"/>
                </a:solidFill>
                <a:latin typeface="Arial" panose="020B0604020202020204" pitchFamily="34" charset="0"/>
              </a:defRPr>
            </a:lvl1pPr>
            <a:lvl2pPr marL="742950" indent="-285750" defTabSz="989013">
              <a:defRPr>
                <a:solidFill>
                  <a:schemeClr val="tx1"/>
                </a:solidFill>
                <a:latin typeface="Arial" panose="020B0604020202020204" pitchFamily="34" charset="0"/>
              </a:defRPr>
            </a:lvl2pPr>
            <a:lvl3pPr marL="1143000" indent="-228600" defTabSz="989013">
              <a:defRPr>
                <a:solidFill>
                  <a:schemeClr val="tx1"/>
                </a:solidFill>
                <a:latin typeface="Arial" panose="020B0604020202020204" pitchFamily="34" charset="0"/>
              </a:defRPr>
            </a:lvl3pPr>
            <a:lvl4pPr marL="1600200" indent="-228600" defTabSz="989013">
              <a:defRPr>
                <a:solidFill>
                  <a:schemeClr val="tx1"/>
                </a:solidFill>
                <a:latin typeface="Arial" panose="020B0604020202020204" pitchFamily="34" charset="0"/>
              </a:defRPr>
            </a:lvl4pPr>
            <a:lvl5pPr marL="2057400" indent="-228600" defTabSz="989013">
              <a:defRPr>
                <a:solidFill>
                  <a:schemeClr val="tx1"/>
                </a:solidFill>
                <a:latin typeface="Arial" panose="020B0604020202020204" pitchFamily="34" charset="0"/>
              </a:defRPr>
            </a:lvl5pPr>
            <a:lvl6pPr marL="2514600" indent="-228600" defTabSz="989013" eaLnBrk="0" fontAlgn="base" hangingPunct="0">
              <a:spcBef>
                <a:spcPct val="0"/>
              </a:spcBef>
              <a:spcAft>
                <a:spcPct val="0"/>
              </a:spcAft>
              <a:defRPr>
                <a:solidFill>
                  <a:schemeClr val="tx1"/>
                </a:solidFill>
                <a:latin typeface="Arial" panose="020B0604020202020204" pitchFamily="34" charset="0"/>
              </a:defRPr>
            </a:lvl6pPr>
            <a:lvl7pPr marL="2971800" indent="-228600" defTabSz="989013" eaLnBrk="0" fontAlgn="base" hangingPunct="0">
              <a:spcBef>
                <a:spcPct val="0"/>
              </a:spcBef>
              <a:spcAft>
                <a:spcPct val="0"/>
              </a:spcAft>
              <a:defRPr>
                <a:solidFill>
                  <a:schemeClr val="tx1"/>
                </a:solidFill>
                <a:latin typeface="Arial" panose="020B0604020202020204" pitchFamily="34" charset="0"/>
              </a:defRPr>
            </a:lvl7pPr>
            <a:lvl8pPr marL="3429000" indent="-228600" defTabSz="989013" eaLnBrk="0" fontAlgn="base" hangingPunct="0">
              <a:spcBef>
                <a:spcPct val="0"/>
              </a:spcBef>
              <a:spcAft>
                <a:spcPct val="0"/>
              </a:spcAft>
              <a:defRPr>
                <a:solidFill>
                  <a:schemeClr val="tx1"/>
                </a:solidFill>
                <a:latin typeface="Arial" panose="020B0604020202020204" pitchFamily="34" charset="0"/>
              </a:defRPr>
            </a:lvl8pPr>
            <a:lvl9pPr marL="3886200" indent="-228600" defTabSz="989013" eaLnBrk="0" fontAlgn="base" hangingPunct="0">
              <a:spcBef>
                <a:spcPct val="0"/>
              </a:spcBef>
              <a:spcAft>
                <a:spcPct val="0"/>
              </a:spcAft>
              <a:defRPr>
                <a:solidFill>
                  <a:schemeClr val="tx1"/>
                </a:solidFill>
                <a:latin typeface="Arial" panose="020B0604020202020204" pitchFamily="34" charset="0"/>
              </a:defRPr>
            </a:lvl9pPr>
          </a:lstStyle>
          <a:p>
            <a:fld id="{21F7E812-F695-483A-9397-C3BDFA1D6A7B}" type="slidenum">
              <a:rPr lang="en-GB" altLang="en-US"/>
              <a:pPr/>
              <a:t>12</a:t>
            </a:fld>
            <a:endParaRPr lang="en-GB" altLang="en-US"/>
          </a:p>
        </p:txBody>
      </p:sp>
      <p:sp>
        <p:nvSpPr>
          <p:cNvPr id="168963" name="Rectangle 2">
            <a:extLst>
              <a:ext uri="{FF2B5EF4-FFF2-40B4-BE49-F238E27FC236}">
                <a16:creationId xmlns:a16="http://schemas.microsoft.com/office/drawing/2014/main" id="{624BFA7E-370D-88C5-DB93-F0615A36F507}"/>
              </a:ext>
            </a:extLst>
          </p:cNvPr>
          <p:cNvSpPr>
            <a:spLocks noGrp="1" noRot="1" noChangeAspect="1" noChangeArrowheads="1" noTextEdit="1"/>
          </p:cNvSpPr>
          <p:nvPr>
            <p:ph type="sldImg"/>
          </p:nvPr>
        </p:nvSpPr>
        <p:spPr>
          <a:ln/>
        </p:spPr>
      </p:sp>
      <p:sp>
        <p:nvSpPr>
          <p:cNvPr id="168964" name="Rectangle 3">
            <a:extLst>
              <a:ext uri="{FF2B5EF4-FFF2-40B4-BE49-F238E27FC236}">
                <a16:creationId xmlns:a16="http://schemas.microsoft.com/office/drawing/2014/main" id="{C6A670F6-4D24-30B1-54F3-A0A02461BD8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7">
            <a:extLst>
              <a:ext uri="{FF2B5EF4-FFF2-40B4-BE49-F238E27FC236}">
                <a16:creationId xmlns:a16="http://schemas.microsoft.com/office/drawing/2014/main" id="{B719BF78-B6A9-8341-0080-2B819BA0789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a:defRPr>
                <a:solidFill>
                  <a:schemeClr val="tx1"/>
                </a:solidFill>
                <a:latin typeface="Arial" panose="020B0604020202020204" pitchFamily="34" charset="0"/>
              </a:defRPr>
            </a:lvl1pPr>
            <a:lvl2pPr marL="742950" indent="-285750" defTabSz="989013">
              <a:defRPr>
                <a:solidFill>
                  <a:schemeClr val="tx1"/>
                </a:solidFill>
                <a:latin typeface="Arial" panose="020B0604020202020204" pitchFamily="34" charset="0"/>
              </a:defRPr>
            </a:lvl2pPr>
            <a:lvl3pPr marL="1143000" indent="-228600" defTabSz="989013">
              <a:defRPr>
                <a:solidFill>
                  <a:schemeClr val="tx1"/>
                </a:solidFill>
                <a:latin typeface="Arial" panose="020B0604020202020204" pitchFamily="34" charset="0"/>
              </a:defRPr>
            </a:lvl3pPr>
            <a:lvl4pPr marL="1600200" indent="-228600" defTabSz="989013">
              <a:defRPr>
                <a:solidFill>
                  <a:schemeClr val="tx1"/>
                </a:solidFill>
                <a:latin typeface="Arial" panose="020B0604020202020204" pitchFamily="34" charset="0"/>
              </a:defRPr>
            </a:lvl4pPr>
            <a:lvl5pPr marL="2057400" indent="-228600" defTabSz="989013">
              <a:defRPr>
                <a:solidFill>
                  <a:schemeClr val="tx1"/>
                </a:solidFill>
                <a:latin typeface="Arial" panose="020B0604020202020204" pitchFamily="34" charset="0"/>
              </a:defRPr>
            </a:lvl5pPr>
            <a:lvl6pPr marL="2514600" indent="-228600" defTabSz="989013" eaLnBrk="0" fontAlgn="base" hangingPunct="0">
              <a:spcBef>
                <a:spcPct val="0"/>
              </a:spcBef>
              <a:spcAft>
                <a:spcPct val="0"/>
              </a:spcAft>
              <a:defRPr>
                <a:solidFill>
                  <a:schemeClr val="tx1"/>
                </a:solidFill>
                <a:latin typeface="Arial" panose="020B0604020202020204" pitchFamily="34" charset="0"/>
              </a:defRPr>
            </a:lvl6pPr>
            <a:lvl7pPr marL="2971800" indent="-228600" defTabSz="989013" eaLnBrk="0" fontAlgn="base" hangingPunct="0">
              <a:spcBef>
                <a:spcPct val="0"/>
              </a:spcBef>
              <a:spcAft>
                <a:spcPct val="0"/>
              </a:spcAft>
              <a:defRPr>
                <a:solidFill>
                  <a:schemeClr val="tx1"/>
                </a:solidFill>
                <a:latin typeface="Arial" panose="020B0604020202020204" pitchFamily="34" charset="0"/>
              </a:defRPr>
            </a:lvl7pPr>
            <a:lvl8pPr marL="3429000" indent="-228600" defTabSz="989013" eaLnBrk="0" fontAlgn="base" hangingPunct="0">
              <a:spcBef>
                <a:spcPct val="0"/>
              </a:spcBef>
              <a:spcAft>
                <a:spcPct val="0"/>
              </a:spcAft>
              <a:defRPr>
                <a:solidFill>
                  <a:schemeClr val="tx1"/>
                </a:solidFill>
                <a:latin typeface="Arial" panose="020B0604020202020204" pitchFamily="34" charset="0"/>
              </a:defRPr>
            </a:lvl8pPr>
            <a:lvl9pPr marL="3886200" indent="-228600" defTabSz="989013" eaLnBrk="0" fontAlgn="base" hangingPunct="0">
              <a:spcBef>
                <a:spcPct val="0"/>
              </a:spcBef>
              <a:spcAft>
                <a:spcPct val="0"/>
              </a:spcAft>
              <a:defRPr>
                <a:solidFill>
                  <a:schemeClr val="tx1"/>
                </a:solidFill>
                <a:latin typeface="Arial" panose="020B0604020202020204" pitchFamily="34" charset="0"/>
              </a:defRPr>
            </a:lvl9pPr>
          </a:lstStyle>
          <a:p>
            <a:fld id="{3EE100F9-E9D4-4136-ACA4-761B4E713ACE}" type="slidenum">
              <a:rPr lang="en-GB" altLang="en-US"/>
              <a:pPr/>
              <a:t>13</a:t>
            </a:fld>
            <a:endParaRPr lang="en-GB" altLang="en-US"/>
          </a:p>
        </p:txBody>
      </p:sp>
      <p:sp>
        <p:nvSpPr>
          <p:cNvPr id="169987" name="Rectangle 2">
            <a:extLst>
              <a:ext uri="{FF2B5EF4-FFF2-40B4-BE49-F238E27FC236}">
                <a16:creationId xmlns:a16="http://schemas.microsoft.com/office/drawing/2014/main" id="{70A598A9-EB5E-C940-C792-1CD52063FCF8}"/>
              </a:ext>
            </a:extLst>
          </p:cNvPr>
          <p:cNvSpPr>
            <a:spLocks noGrp="1" noRot="1" noChangeAspect="1" noChangeArrowheads="1" noTextEdit="1"/>
          </p:cNvSpPr>
          <p:nvPr>
            <p:ph type="sldImg"/>
          </p:nvPr>
        </p:nvSpPr>
        <p:spPr>
          <a:ln/>
        </p:spPr>
      </p:sp>
      <p:sp>
        <p:nvSpPr>
          <p:cNvPr id="169988" name="Rectangle 3">
            <a:extLst>
              <a:ext uri="{FF2B5EF4-FFF2-40B4-BE49-F238E27FC236}">
                <a16:creationId xmlns:a16="http://schemas.microsoft.com/office/drawing/2014/main" id="{A07C661A-6C92-9587-4949-DB89A641FB3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7">
            <a:extLst>
              <a:ext uri="{FF2B5EF4-FFF2-40B4-BE49-F238E27FC236}">
                <a16:creationId xmlns:a16="http://schemas.microsoft.com/office/drawing/2014/main" id="{FF193D32-B66F-DE9A-FD35-77E042FA233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a:defRPr>
                <a:solidFill>
                  <a:schemeClr val="tx1"/>
                </a:solidFill>
                <a:latin typeface="Arial" panose="020B0604020202020204" pitchFamily="34" charset="0"/>
              </a:defRPr>
            </a:lvl1pPr>
            <a:lvl2pPr marL="742950" indent="-285750" defTabSz="989013">
              <a:defRPr>
                <a:solidFill>
                  <a:schemeClr val="tx1"/>
                </a:solidFill>
                <a:latin typeface="Arial" panose="020B0604020202020204" pitchFamily="34" charset="0"/>
              </a:defRPr>
            </a:lvl2pPr>
            <a:lvl3pPr marL="1143000" indent="-228600" defTabSz="989013">
              <a:defRPr>
                <a:solidFill>
                  <a:schemeClr val="tx1"/>
                </a:solidFill>
                <a:latin typeface="Arial" panose="020B0604020202020204" pitchFamily="34" charset="0"/>
              </a:defRPr>
            </a:lvl3pPr>
            <a:lvl4pPr marL="1600200" indent="-228600" defTabSz="989013">
              <a:defRPr>
                <a:solidFill>
                  <a:schemeClr val="tx1"/>
                </a:solidFill>
                <a:latin typeface="Arial" panose="020B0604020202020204" pitchFamily="34" charset="0"/>
              </a:defRPr>
            </a:lvl4pPr>
            <a:lvl5pPr marL="2057400" indent="-228600" defTabSz="989013">
              <a:defRPr>
                <a:solidFill>
                  <a:schemeClr val="tx1"/>
                </a:solidFill>
                <a:latin typeface="Arial" panose="020B0604020202020204" pitchFamily="34" charset="0"/>
              </a:defRPr>
            </a:lvl5pPr>
            <a:lvl6pPr marL="2514600" indent="-228600" defTabSz="989013" eaLnBrk="0" fontAlgn="base" hangingPunct="0">
              <a:spcBef>
                <a:spcPct val="0"/>
              </a:spcBef>
              <a:spcAft>
                <a:spcPct val="0"/>
              </a:spcAft>
              <a:defRPr>
                <a:solidFill>
                  <a:schemeClr val="tx1"/>
                </a:solidFill>
                <a:latin typeface="Arial" panose="020B0604020202020204" pitchFamily="34" charset="0"/>
              </a:defRPr>
            </a:lvl6pPr>
            <a:lvl7pPr marL="2971800" indent="-228600" defTabSz="989013" eaLnBrk="0" fontAlgn="base" hangingPunct="0">
              <a:spcBef>
                <a:spcPct val="0"/>
              </a:spcBef>
              <a:spcAft>
                <a:spcPct val="0"/>
              </a:spcAft>
              <a:defRPr>
                <a:solidFill>
                  <a:schemeClr val="tx1"/>
                </a:solidFill>
                <a:latin typeface="Arial" panose="020B0604020202020204" pitchFamily="34" charset="0"/>
              </a:defRPr>
            </a:lvl7pPr>
            <a:lvl8pPr marL="3429000" indent="-228600" defTabSz="989013" eaLnBrk="0" fontAlgn="base" hangingPunct="0">
              <a:spcBef>
                <a:spcPct val="0"/>
              </a:spcBef>
              <a:spcAft>
                <a:spcPct val="0"/>
              </a:spcAft>
              <a:defRPr>
                <a:solidFill>
                  <a:schemeClr val="tx1"/>
                </a:solidFill>
                <a:latin typeface="Arial" panose="020B0604020202020204" pitchFamily="34" charset="0"/>
              </a:defRPr>
            </a:lvl8pPr>
            <a:lvl9pPr marL="3886200" indent="-228600" defTabSz="989013" eaLnBrk="0" fontAlgn="base" hangingPunct="0">
              <a:spcBef>
                <a:spcPct val="0"/>
              </a:spcBef>
              <a:spcAft>
                <a:spcPct val="0"/>
              </a:spcAft>
              <a:defRPr>
                <a:solidFill>
                  <a:schemeClr val="tx1"/>
                </a:solidFill>
                <a:latin typeface="Arial" panose="020B0604020202020204" pitchFamily="34" charset="0"/>
              </a:defRPr>
            </a:lvl9pPr>
          </a:lstStyle>
          <a:p>
            <a:fld id="{DB9B4791-EFF8-4362-B9C5-25B7530B7375}" type="slidenum">
              <a:rPr lang="en-GB" altLang="en-US"/>
              <a:pPr/>
              <a:t>14</a:t>
            </a:fld>
            <a:endParaRPr lang="en-GB" altLang="en-US"/>
          </a:p>
        </p:txBody>
      </p:sp>
      <p:sp>
        <p:nvSpPr>
          <p:cNvPr id="171011" name="Rectangle 2">
            <a:extLst>
              <a:ext uri="{FF2B5EF4-FFF2-40B4-BE49-F238E27FC236}">
                <a16:creationId xmlns:a16="http://schemas.microsoft.com/office/drawing/2014/main" id="{DF739C86-9B0D-4407-6ECD-9D0D41775FB9}"/>
              </a:ext>
            </a:extLst>
          </p:cNvPr>
          <p:cNvSpPr>
            <a:spLocks noGrp="1" noRot="1" noChangeAspect="1" noChangeArrowheads="1" noTextEdit="1"/>
          </p:cNvSpPr>
          <p:nvPr>
            <p:ph type="sldImg"/>
          </p:nvPr>
        </p:nvSpPr>
        <p:spPr>
          <a:ln/>
        </p:spPr>
      </p:sp>
      <p:sp>
        <p:nvSpPr>
          <p:cNvPr id="171012" name="Rectangle 3">
            <a:extLst>
              <a:ext uri="{FF2B5EF4-FFF2-40B4-BE49-F238E27FC236}">
                <a16:creationId xmlns:a16="http://schemas.microsoft.com/office/drawing/2014/main" id="{93BC88C9-1518-6654-5EB0-BFFAD5AD7B4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7">
            <a:extLst>
              <a:ext uri="{FF2B5EF4-FFF2-40B4-BE49-F238E27FC236}">
                <a16:creationId xmlns:a16="http://schemas.microsoft.com/office/drawing/2014/main" id="{CFEDCAFB-6CBF-B30F-9E4B-445B6DC99240}"/>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a:defRPr>
                <a:solidFill>
                  <a:schemeClr val="tx1"/>
                </a:solidFill>
                <a:latin typeface="Arial" panose="020B0604020202020204" pitchFamily="34" charset="0"/>
              </a:defRPr>
            </a:lvl1pPr>
            <a:lvl2pPr marL="742950" indent="-285750" defTabSz="989013">
              <a:defRPr>
                <a:solidFill>
                  <a:schemeClr val="tx1"/>
                </a:solidFill>
                <a:latin typeface="Arial" panose="020B0604020202020204" pitchFamily="34" charset="0"/>
              </a:defRPr>
            </a:lvl2pPr>
            <a:lvl3pPr marL="1143000" indent="-228600" defTabSz="989013">
              <a:defRPr>
                <a:solidFill>
                  <a:schemeClr val="tx1"/>
                </a:solidFill>
                <a:latin typeface="Arial" panose="020B0604020202020204" pitchFamily="34" charset="0"/>
              </a:defRPr>
            </a:lvl3pPr>
            <a:lvl4pPr marL="1600200" indent="-228600" defTabSz="989013">
              <a:defRPr>
                <a:solidFill>
                  <a:schemeClr val="tx1"/>
                </a:solidFill>
                <a:latin typeface="Arial" panose="020B0604020202020204" pitchFamily="34" charset="0"/>
              </a:defRPr>
            </a:lvl4pPr>
            <a:lvl5pPr marL="2057400" indent="-228600" defTabSz="989013">
              <a:defRPr>
                <a:solidFill>
                  <a:schemeClr val="tx1"/>
                </a:solidFill>
                <a:latin typeface="Arial" panose="020B0604020202020204" pitchFamily="34" charset="0"/>
              </a:defRPr>
            </a:lvl5pPr>
            <a:lvl6pPr marL="2514600" indent="-228600" defTabSz="989013" eaLnBrk="0" fontAlgn="base" hangingPunct="0">
              <a:spcBef>
                <a:spcPct val="0"/>
              </a:spcBef>
              <a:spcAft>
                <a:spcPct val="0"/>
              </a:spcAft>
              <a:defRPr>
                <a:solidFill>
                  <a:schemeClr val="tx1"/>
                </a:solidFill>
                <a:latin typeface="Arial" panose="020B0604020202020204" pitchFamily="34" charset="0"/>
              </a:defRPr>
            </a:lvl6pPr>
            <a:lvl7pPr marL="2971800" indent="-228600" defTabSz="989013" eaLnBrk="0" fontAlgn="base" hangingPunct="0">
              <a:spcBef>
                <a:spcPct val="0"/>
              </a:spcBef>
              <a:spcAft>
                <a:spcPct val="0"/>
              </a:spcAft>
              <a:defRPr>
                <a:solidFill>
                  <a:schemeClr val="tx1"/>
                </a:solidFill>
                <a:latin typeface="Arial" panose="020B0604020202020204" pitchFamily="34" charset="0"/>
              </a:defRPr>
            </a:lvl7pPr>
            <a:lvl8pPr marL="3429000" indent="-228600" defTabSz="989013" eaLnBrk="0" fontAlgn="base" hangingPunct="0">
              <a:spcBef>
                <a:spcPct val="0"/>
              </a:spcBef>
              <a:spcAft>
                <a:spcPct val="0"/>
              </a:spcAft>
              <a:defRPr>
                <a:solidFill>
                  <a:schemeClr val="tx1"/>
                </a:solidFill>
                <a:latin typeface="Arial" panose="020B0604020202020204" pitchFamily="34" charset="0"/>
              </a:defRPr>
            </a:lvl8pPr>
            <a:lvl9pPr marL="3886200" indent="-228600" defTabSz="989013" eaLnBrk="0" fontAlgn="base" hangingPunct="0">
              <a:spcBef>
                <a:spcPct val="0"/>
              </a:spcBef>
              <a:spcAft>
                <a:spcPct val="0"/>
              </a:spcAft>
              <a:defRPr>
                <a:solidFill>
                  <a:schemeClr val="tx1"/>
                </a:solidFill>
                <a:latin typeface="Arial" panose="020B0604020202020204" pitchFamily="34" charset="0"/>
              </a:defRPr>
            </a:lvl9pPr>
          </a:lstStyle>
          <a:p>
            <a:fld id="{0C72070E-8B97-4D20-A38B-01D56F38DC4F}" type="slidenum">
              <a:rPr lang="en-GB" altLang="en-US"/>
              <a:pPr/>
              <a:t>15</a:t>
            </a:fld>
            <a:endParaRPr lang="en-GB" altLang="en-US"/>
          </a:p>
        </p:txBody>
      </p:sp>
      <p:sp>
        <p:nvSpPr>
          <p:cNvPr id="172035" name="Rectangle 2">
            <a:extLst>
              <a:ext uri="{FF2B5EF4-FFF2-40B4-BE49-F238E27FC236}">
                <a16:creationId xmlns:a16="http://schemas.microsoft.com/office/drawing/2014/main" id="{305F02AA-9B83-C080-FB8E-8B6060E20516}"/>
              </a:ext>
            </a:extLst>
          </p:cNvPr>
          <p:cNvSpPr>
            <a:spLocks noGrp="1" noRot="1" noChangeAspect="1" noChangeArrowheads="1" noTextEdit="1"/>
          </p:cNvSpPr>
          <p:nvPr>
            <p:ph type="sldImg"/>
          </p:nvPr>
        </p:nvSpPr>
        <p:spPr>
          <a:ln/>
        </p:spPr>
      </p:sp>
      <p:sp>
        <p:nvSpPr>
          <p:cNvPr id="172036" name="Rectangle 3">
            <a:extLst>
              <a:ext uri="{FF2B5EF4-FFF2-40B4-BE49-F238E27FC236}">
                <a16:creationId xmlns:a16="http://schemas.microsoft.com/office/drawing/2014/main" id="{AC6B7A0F-E28F-3A19-91A1-0AABBB01660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7">
            <a:extLst>
              <a:ext uri="{FF2B5EF4-FFF2-40B4-BE49-F238E27FC236}">
                <a16:creationId xmlns:a16="http://schemas.microsoft.com/office/drawing/2014/main" id="{3AE6FC2D-2172-079E-247B-3D0F4E14AAF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a:defRPr>
                <a:solidFill>
                  <a:schemeClr val="tx1"/>
                </a:solidFill>
                <a:latin typeface="Arial" panose="020B0604020202020204" pitchFamily="34" charset="0"/>
              </a:defRPr>
            </a:lvl1pPr>
            <a:lvl2pPr marL="742950" indent="-285750" defTabSz="989013">
              <a:defRPr>
                <a:solidFill>
                  <a:schemeClr val="tx1"/>
                </a:solidFill>
                <a:latin typeface="Arial" panose="020B0604020202020204" pitchFamily="34" charset="0"/>
              </a:defRPr>
            </a:lvl2pPr>
            <a:lvl3pPr marL="1143000" indent="-228600" defTabSz="989013">
              <a:defRPr>
                <a:solidFill>
                  <a:schemeClr val="tx1"/>
                </a:solidFill>
                <a:latin typeface="Arial" panose="020B0604020202020204" pitchFamily="34" charset="0"/>
              </a:defRPr>
            </a:lvl3pPr>
            <a:lvl4pPr marL="1600200" indent="-228600" defTabSz="989013">
              <a:defRPr>
                <a:solidFill>
                  <a:schemeClr val="tx1"/>
                </a:solidFill>
                <a:latin typeface="Arial" panose="020B0604020202020204" pitchFamily="34" charset="0"/>
              </a:defRPr>
            </a:lvl4pPr>
            <a:lvl5pPr marL="2057400" indent="-228600" defTabSz="989013">
              <a:defRPr>
                <a:solidFill>
                  <a:schemeClr val="tx1"/>
                </a:solidFill>
                <a:latin typeface="Arial" panose="020B0604020202020204" pitchFamily="34" charset="0"/>
              </a:defRPr>
            </a:lvl5pPr>
            <a:lvl6pPr marL="2514600" indent="-228600" defTabSz="989013" eaLnBrk="0" fontAlgn="base" hangingPunct="0">
              <a:spcBef>
                <a:spcPct val="0"/>
              </a:spcBef>
              <a:spcAft>
                <a:spcPct val="0"/>
              </a:spcAft>
              <a:defRPr>
                <a:solidFill>
                  <a:schemeClr val="tx1"/>
                </a:solidFill>
                <a:latin typeface="Arial" panose="020B0604020202020204" pitchFamily="34" charset="0"/>
              </a:defRPr>
            </a:lvl6pPr>
            <a:lvl7pPr marL="2971800" indent="-228600" defTabSz="989013" eaLnBrk="0" fontAlgn="base" hangingPunct="0">
              <a:spcBef>
                <a:spcPct val="0"/>
              </a:spcBef>
              <a:spcAft>
                <a:spcPct val="0"/>
              </a:spcAft>
              <a:defRPr>
                <a:solidFill>
                  <a:schemeClr val="tx1"/>
                </a:solidFill>
                <a:latin typeface="Arial" panose="020B0604020202020204" pitchFamily="34" charset="0"/>
              </a:defRPr>
            </a:lvl7pPr>
            <a:lvl8pPr marL="3429000" indent="-228600" defTabSz="989013" eaLnBrk="0" fontAlgn="base" hangingPunct="0">
              <a:spcBef>
                <a:spcPct val="0"/>
              </a:spcBef>
              <a:spcAft>
                <a:spcPct val="0"/>
              </a:spcAft>
              <a:defRPr>
                <a:solidFill>
                  <a:schemeClr val="tx1"/>
                </a:solidFill>
                <a:latin typeface="Arial" panose="020B0604020202020204" pitchFamily="34" charset="0"/>
              </a:defRPr>
            </a:lvl8pPr>
            <a:lvl9pPr marL="3886200" indent="-228600" defTabSz="989013" eaLnBrk="0" fontAlgn="base" hangingPunct="0">
              <a:spcBef>
                <a:spcPct val="0"/>
              </a:spcBef>
              <a:spcAft>
                <a:spcPct val="0"/>
              </a:spcAft>
              <a:defRPr>
                <a:solidFill>
                  <a:schemeClr val="tx1"/>
                </a:solidFill>
                <a:latin typeface="Arial" panose="020B0604020202020204" pitchFamily="34" charset="0"/>
              </a:defRPr>
            </a:lvl9pPr>
          </a:lstStyle>
          <a:p>
            <a:fld id="{2461CFC1-000C-4485-96D4-8533C4F30187}" type="slidenum">
              <a:rPr lang="en-GB" altLang="en-US"/>
              <a:pPr/>
              <a:t>16</a:t>
            </a:fld>
            <a:endParaRPr lang="en-GB" altLang="en-US"/>
          </a:p>
        </p:txBody>
      </p:sp>
      <p:sp>
        <p:nvSpPr>
          <p:cNvPr id="173059" name="Rectangle 2">
            <a:extLst>
              <a:ext uri="{FF2B5EF4-FFF2-40B4-BE49-F238E27FC236}">
                <a16:creationId xmlns:a16="http://schemas.microsoft.com/office/drawing/2014/main" id="{D350AA0D-3408-1335-5B9D-53D7FB13B3C6}"/>
              </a:ext>
            </a:extLst>
          </p:cNvPr>
          <p:cNvSpPr>
            <a:spLocks noGrp="1" noRot="1" noChangeAspect="1" noChangeArrowheads="1" noTextEdit="1"/>
          </p:cNvSpPr>
          <p:nvPr>
            <p:ph type="sldImg"/>
          </p:nvPr>
        </p:nvSpPr>
        <p:spPr>
          <a:ln/>
        </p:spPr>
      </p:sp>
      <p:sp>
        <p:nvSpPr>
          <p:cNvPr id="173060" name="Rectangle 3">
            <a:extLst>
              <a:ext uri="{FF2B5EF4-FFF2-40B4-BE49-F238E27FC236}">
                <a16:creationId xmlns:a16="http://schemas.microsoft.com/office/drawing/2014/main" id="{1089B341-28C7-0F7B-AA30-BE4C3542570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7">
            <a:extLst>
              <a:ext uri="{FF2B5EF4-FFF2-40B4-BE49-F238E27FC236}">
                <a16:creationId xmlns:a16="http://schemas.microsoft.com/office/drawing/2014/main" id="{D63B1ECF-D7E0-D9E8-8647-3C5BF0BAB31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a:defRPr>
                <a:solidFill>
                  <a:schemeClr val="tx1"/>
                </a:solidFill>
                <a:latin typeface="Arial" panose="020B0604020202020204" pitchFamily="34" charset="0"/>
              </a:defRPr>
            </a:lvl1pPr>
            <a:lvl2pPr marL="742950" indent="-285750" defTabSz="989013">
              <a:defRPr>
                <a:solidFill>
                  <a:schemeClr val="tx1"/>
                </a:solidFill>
                <a:latin typeface="Arial" panose="020B0604020202020204" pitchFamily="34" charset="0"/>
              </a:defRPr>
            </a:lvl2pPr>
            <a:lvl3pPr marL="1143000" indent="-228600" defTabSz="989013">
              <a:defRPr>
                <a:solidFill>
                  <a:schemeClr val="tx1"/>
                </a:solidFill>
                <a:latin typeface="Arial" panose="020B0604020202020204" pitchFamily="34" charset="0"/>
              </a:defRPr>
            </a:lvl3pPr>
            <a:lvl4pPr marL="1600200" indent="-228600" defTabSz="989013">
              <a:defRPr>
                <a:solidFill>
                  <a:schemeClr val="tx1"/>
                </a:solidFill>
                <a:latin typeface="Arial" panose="020B0604020202020204" pitchFamily="34" charset="0"/>
              </a:defRPr>
            </a:lvl4pPr>
            <a:lvl5pPr marL="2057400" indent="-228600" defTabSz="989013">
              <a:defRPr>
                <a:solidFill>
                  <a:schemeClr val="tx1"/>
                </a:solidFill>
                <a:latin typeface="Arial" panose="020B0604020202020204" pitchFamily="34" charset="0"/>
              </a:defRPr>
            </a:lvl5pPr>
            <a:lvl6pPr marL="2514600" indent="-228600" defTabSz="989013" eaLnBrk="0" fontAlgn="base" hangingPunct="0">
              <a:spcBef>
                <a:spcPct val="0"/>
              </a:spcBef>
              <a:spcAft>
                <a:spcPct val="0"/>
              </a:spcAft>
              <a:defRPr>
                <a:solidFill>
                  <a:schemeClr val="tx1"/>
                </a:solidFill>
                <a:latin typeface="Arial" panose="020B0604020202020204" pitchFamily="34" charset="0"/>
              </a:defRPr>
            </a:lvl6pPr>
            <a:lvl7pPr marL="2971800" indent="-228600" defTabSz="989013" eaLnBrk="0" fontAlgn="base" hangingPunct="0">
              <a:spcBef>
                <a:spcPct val="0"/>
              </a:spcBef>
              <a:spcAft>
                <a:spcPct val="0"/>
              </a:spcAft>
              <a:defRPr>
                <a:solidFill>
                  <a:schemeClr val="tx1"/>
                </a:solidFill>
                <a:latin typeface="Arial" panose="020B0604020202020204" pitchFamily="34" charset="0"/>
              </a:defRPr>
            </a:lvl7pPr>
            <a:lvl8pPr marL="3429000" indent="-228600" defTabSz="989013" eaLnBrk="0" fontAlgn="base" hangingPunct="0">
              <a:spcBef>
                <a:spcPct val="0"/>
              </a:spcBef>
              <a:spcAft>
                <a:spcPct val="0"/>
              </a:spcAft>
              <a:defRPr>
                <a:solidFill>
                  <a:schemeClr val="tx1"/>
                </a:solidFill>
                <a:latin typeface="Arial" panose="020B0604020202020204" pitchFamily="34" charset="0"/>
              </a:defRPr>
            </a:lvl8pPr>
            <a:lvl9pPr marL="3886200" indent="-228600" defTabSz="989013" eaLnBrk="0" fontAlgn="base" hangingPunct="0">
              <a:spcBef>
                <a:spcPct val="0"/>
              </a:spcBef>
              <a:spcAft>
                <a:spcPct val="0"/>
              </a:spcAft>
              <a:defRPr>
                <a:solidFill>
                  <a:schemeClr val="tx1"/>
                </a:solidFill>
                <a:latin typeface="Arial" panose="020B0604020202020204" pitchFamily="34" charset="0"/>
              </a:defRPr>
            </a:lvl9pPr>
          </a:lstStyle>
          <a:p>
            <a:fld id="{0E95CAC1-EFDE-4B3F-9118-DF4D7F040670}" type="slidenum">
              <a:rPr lang="en-GB" altLang="en-US"/>
              <a:pPr/>
              <a:t>17</a:t>
            </a:fld>
            <a:endParaRPr lang="en-GB" altLang="en-US"/>
          </a:p>
        </p:txBody>
      </p:sp>
      <p:sp>
        <p:nvSpPr>
          <p:cNvPr id="174083" name="Rectangle 2">
            <a:extLst>
              <a:ext uri="{FF2B5EF4-FFF2-40B4-BE49-F238E27FC236}">
                <a16:creationId xmlns:a16="http://schemas.microsoft.com/office/drawing/2014/main" id="{42C3F064-FE73-08C9-43B6-83A9B7D0A657}"/>
              </a:ext>
            </a:extLst>
          </p:cNvPr>
          <p:cNvSpPr>
            <a:spLocks noGrp="1" noRot="1" noChangeAspect="1" noChangeArrowheads="1" noTextEdit="1"/>
          </p:cNvSpPr>
          <p:nvPr>
            <p:ph type="sldImg"/>
          </p:nvPr>
        </p:nvSpPr>
        <p:spPr>
          <a:ln/>
        </p:spPr>
      </p:sp>
      <p:sp>
        <p:nvSpPr>
          <p:cNvPr id="174084" name="Rectangle 3">
            <a:extLst>
              <a:ext uri="{FF2B5EF4-FFF2-40B4-BE49-F238E27FC236}">
                <a16:creationId xmlns:a16="http://schemas.microsoft.com/office/drawing/2014/main" id="{1BF8113B-8DEB-F273-5933-339AAB03190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7">
            <a:extLst>
              <a:ext uri="{FF2B5EF4-FFF2-40B4-BE49-F238E27FC236}">
                <a16:creationId xmlns:a16="http://schemas.microsoft.com/office/drawing/2014/main" id="{A9469E9C-6770-DE71-0030-E584AA67B2B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a:defRPr>
                <a:solidFill>
                  <a:schemeClr val="tx1"/>
                </a:solidFill>
                <a:latin typeface="Arial" panose="020B0604020202020204" pitchFamily="34" charset="0"/>
              </a:defRPr>
            </a:lvl1pPr>
            <a:lvl2pPr marL="742950" indent="-285750" defTabSz="989013">
              <a:defRPr>
                <a:solidFill>
                  <a:schemeClr val="tx1"/>
                </a:solidFill>
                <a:latin typeface="Arial" panose="020B0604020202020204" pitchFamily="34" charset="0"/>
              </a:defRPr>
            </a:lvl2pPr>
            <a:lvl3pPr marL="1143000" indent="-228600" defTabSz="989013">
              <a:defRPr>
                <a:solidFill>
                  <a:schemeClr val="tx1"/>
                </a:solidFill>
                <a:latin typeface="Arial" panose="020B0604020202020204" pitchFamily="34" charset="0"/>
              </a:defRPr>
            </a:lvl3pPr>
            <a:lvl4pPr marL="1600200" indent="-228600" defTabSz="989013">
              <a:defRPr>
                <a:solidFill>
                  <a:schemeClr val="tx1"/>
                </a:solidFill>
                <a:latin typeface="Arial" panose="020B0604020202020204" pitchFamily="34" charset="0"/>
              </a:defRPr>
            </a:lvl4pPr>
            <a:lvl5pPr marL="2057400" indent="-228600" defTabSz="989013">
              <a:defRPr>
                <a:solidFill>
                  <a:schemeClr val="tx1"/>
                </a:solidFill>
                <a:latin typeface="Arial" panose="020B0604020202020204" pitchFamily="34" charset="0"/>
              </a:defRPr>
            </a:lvl5pPr>
            <a:lvl6pPr marL="2514600" indent="-228600" defTabSz="989013" eaLnBrk="0" fontAlgn="base" hangingPunct="0">
              <a:spcBef>
                <a:spcPct val="0"/>
              </a:spcBef>
              <a:spcAft>
                <a:spcPct val="0"/>
              </a:spcAft>
              <a:defRPr>
                <a:solidFill>
                  <a:schemeClr val="tx1"/>
                </a:solidFill>
                <a:latin typeface="Arial" panose="020B0604020202020204" pitchFamily="34" charset="0"/>
              </a:defRPr>
            </a:lvl6pPr>
            <a:lvl7pPr marL="2971800" indent="-228600" defTabSz="989013" eaLnBrk="0" fontAlgn="base" hangingPunct="0">
              <a:spcBef>
                <a:spcPct val="0"/>
              </a:spcBef>
              <a:spcAft>
                <a:spcPct val="0"/>
              </a:spcAft>
              <a:defRPr>
                <a:solidFill>
                  <a:schemeClr val="tx1"/>
                </a:solidFill>
                <a:latin typeface="Arial" panose="020B0604020202020204" pitchFamily="34" charset="0"/>
              </a:defRPr>
            </a:lvl7pPr>
            <a:lvl8pPr marL="3429000" indent="-228600" defTabSz="989013" eaLnBrk="0" fontAlgn="base" hangingPunct="0">
              <a:spcBef>
                <a:spcPct val="0"/>
              </a:spcBef>
              <a:spcAft>
                <a:spcPct val="0"/>
              </a:spcAft>
              <a:defRPr>
                <a:solidFill>
                  <a:schemeClr val="tx1"/>
                </a:solidFill>
                <a:latin typeface="Arial" panose="020B0604020202020204" pitchFamily="34" charset="0"/>
              </a:defRPr>
            </a:lvl8pPr>
            <a:lvl9pPr marL="3886200" indent="-228600" defTabSz="989013" eaLnBrk="0" fontAlgn="base" hangingPunct="0">
              <a:spcBef>
                <a:spcPct val="0"/>
              </a:spcBef>
              <a:spcAft>
                <a:spcPct val="0"/>
              </a:spcAft>
              <a:defRPr>
                <a:solidFill>
                  <a:schemeClr val="tx1"/>
                </a:solidFill>
                <a:latin typeface="Arial" panose="020B0604020202020204" pitchFamily="34" charset="0"/>
              </a:defRPr>
            </a:lvl9pPr>
          </a:lstStyle>
          <a:p>
            <a:fld id="{6BE53DB8-3A70-4150-80FA-68F5577026DA}" type="slidenum">
              <a:rPr lang="en-GB" altLang="en-US"/>
              <a:pPr/>
              <a:t>18</a:t>
            </a:fld>
            <a:endParaRPr lang="en-GB" altLang="en-US"/>
          </a:p>
        </p:txBody>
      </p:sp>
      <p:sp>
        <p:nvSpPr>
          <p:cNvPr id="175107" name="Rectangle 2">
            <a:extLst>
              <a:ext uri="{FF2B5EF4-FFF2-40B4-BE49-F238E27FC236}">
                <a16:creationId xmlns:a16="http://schemas.microsoft.com/office/drawing/2014/main" id="{2BC1A182-70B8-DB2B-092C-39B5C9BB9319}"/>
              </a:ext>
            </a:extLst>
          </p:cNvPr>
          <p:cNvSpPr>
            <a:spLocks noGrp="1" noRot="1" noChangeAspect="1" noChangeArrowheads="1" noTextEdit="1"/>
          </p:cNvSpPr>
          <p:nvPr>
            <p:ph type="sldImg"/>
          </p:nvPr>
        </p:nvSpPr>
        <p:spPr>
          <a:ln/>
        </p:spPr>
      </p:sp>
      <p:sp>
        <p:nvSpPr>
          <p:cNvPr id="175108" name="Rectangle 3">
            <a:extLst>
              <a:ext uri="{FF2B5EF4-FFF2-40B4-BE49-F238E27FC236}">
                <a16:creationId xmlns:a16="http://schemas.microsoft.com/office/drawing/2014/main" id="{0626B89A-7874-5FCE-7309-C76CDAF4C03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7">
            <a:extLst>
              <a:ext uri="{FF2B5EF4-FFF2-40B4-BE49-F238E27FC236}">
                <a16:creationId xmlns:a16="http://schemas.microsoft.com/office/drawing/2014/main" id="{DF95F100-2B7C-BDB0-ADC1-F1A17931C56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a:defRPr>
                <a:solidFill>
                  <a:schemeClr val="tx1"/>
                </a:solidFill>
                <a:latin typeface="Arial" panose="020B0604020202020204" pitchFamily="34" charset="0"/>
              </a:defRPr>
            </a:lvl1pPr>
            <a:lvl2pPr marL="742950" indent="-285750" defTabSz="989013">
              <a:defRPr>
                <a:solidFill>
                  <a:schemeClr val="tx1"/>
                </a:solidFill>
                <a:latin typeface="Arial" panose="020B0604020202020204" pitchFamily="34" charset="0"/>
              </a:defRPr>
            </a:lvl2pPr>
            <a:lvl3pPr marL="1143000" indent="-228600" defTabSz="989013">
              <a:defRPr>
                <a:solidFill>
                  <a:schemeClr val="tx1"/>
                </a:solidFill>
                <a:latin typeface="Arial" panose="020B0604020202020204" pitchFamily="34" charset="0"/>
              </a:defRPr>
            </a:lvl3pPr>
            <a:lvl4pPr marL="1600200" indent="-228600" defTabSz="989013">
              <a:defRPr>
                <a:solidFill>
                  <a:schemeClr val="tx1"/>
                </a:solidFill>
                <a:latin typeface="Arial" panose="020B0604020202020204" pitchFamily="34" charset="0"/>
              </a:defRPr>
            </a:lvl4pPr>
            <a:lvl5pPr marL="2057400" indent="-228600" defTabSz="989013">
              <a:defRPr>
                <a:solidFill>
                  <a:schemeClr val="tx1"/>
                </a:solidFill>
                <a:latin typeface="Arial" panose="020B0604020202020204" pitchFamily="34" charset="0"/>
              </a:defRPr>
            </a:lvl5pPr>
            <a:lvl6pPr marL="2514600" indent="-228600" defTabSz="989013" eaLnBrk="0" fontAlgn="base" hangingPunct="0">
              <a:spcBef>
                <a:spcPct val="0"/>
              </a:spcBef>
              <a:spcAft>
                <a:spcPct val="0"/>
              </a:spcAft>
              <a:defRPr>
                <a:solidFill>
                  <a:schemeClr val="tx1"/>
                </a:solidFill>
                <a:latin typeface="Arial" panose="020B0604020202020204" pitchFamily="34" charset="0"/>
              </a:defRPr>
            </a:lvl6pPr>
            <a:lvl7pPr marL="2971800" indent="-228600" defTabSz="989013" eaLnBrk="0" fontAlgn="base" hangingPunct="0">
              <a:spcBef>
                <a:spcPct val="0"/>
              </a:spcBef>
              <a:spcAft>
                <a:spcPct val="0"/>
              </a:spcAft>
              <a:defRPr>
                <a:solidFill>
                  <a:schemeClr val="tx1"/>
                </a:solidFill>
                <a:latin typeface="Arial" panose="020B0604020202020204" pitchFamily="34" charset="0"/>
              </a:defRPr>
            </a:lvl7pPr>
            <a:lvl8pPr marL="3429000" indent="-228600" defTabSz="989013" eaLnBrk="0" fontAlgn="base" hangingPunct="0">
              <a:spcBef>
                <a:spcPct val="0"/>
              </a:spcBef>
              <a:spcAft>
                <a:spcPct val="0"/>
              </a:spcAft>
              <a:defRPr>
                <a:solidFill>
                  <a:schemeClr val="tx1"/>
                </a:solidFill>
                <a:latin typeface="Arial" panose="020B0604020202020204" pitchFamily="34" charset="0"/>
              </a:defRPr>
            </a:lvl8pPr>
            <a:lvl9pPr marL="3886200" indent="-228600" defTabSz="989013" eaLnBrk="0" fontAlgn="base" hangingPunct="0">
              <a:spcBef>
                <a:spcPct val="0"/>
              </a:spcBef>
              <a:spcAft>
                <a:spcPct val="0"/>
              </a:spcAft>
              <a:defRPr>
                <a:solidFill>
                  <a:schemeClr val="tx1"/>
                </a:solidFill>
                <a:latin typeface="Arial" panose="020B0604020202020204" pitchFamily="34" charset="0"/>
              </a:defRPr>
            </a:lvl9pPr>
          </a:lstStyle>
          <a:p>
            <a:fld id="{849BAD14-BDFE-4E2E-A584-3D8EF6A70D6C}" type="slidenum">
              <a:rPr lang="en-GB" altLang="en-US"/>
              <a:pPr/>
              <a:t>19</a:t>
            </a:fld>
            <a:endParaRPr lang="en-GB" altLang="en-US"/>
          </a:p>
        </p:txBody>
      </p:sp>
      <p:sp>
        <p:nvSpPr>
          <p:cNvPr id="176131" name="Rectangle 2">
            <a:extLst>
              <a:ext uri="{FF2B5EF4-FFF2-40B4-BE49-F238E27FC236}">
                <a16:creationId xmlns:a16="http://schemas.microsoft.com/office/drawing/2014/main" id="{F28EACB0-6A43-EDA8-9395-E226C4A1AAE8}"/>
              </a:ext>
            </a:extLst>
          </p:cNvPr>
          <p:cNvSpPr>
            <a:spLocks noGrp="1" noRot="1" noChangeAspect="1" noChangeArrowheads="1" noTextEdit="1"/>
          </p:cNvSpPr>
          <p:nvPr>
            <p:ph type="sldImg"/>
          </p:nvPr>
        </p:nvSpPr>
        <p:spPr>
          <a:ln/>
        </p:spPr>
      </p:sp>
      <p:sp>
        <p:nvSpPr>
          <p:cNvPr id="176132" name="Rectangle 3">
            <a:extLst>
              <a:ext uri="{FF2B5EF4-FFF2-40B4-BE49-F238E27FC236}">
                <a16:creationId xmlns:a16="http://schemas.microsoft.com/office/drawing/2014/main" id="{A479207C-9821-D068-723A-6F98CE2679A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a:extLst>
              <a:ext uri="{FF2B5EF4-FFF2-40B4-BE49-F238E27FC236}">
                <a16:creationId xmlns:a16="http://schemas.microsoft.com/office/drawing/2014/main" id="{7F136F76-B75A-16EE-1CDA-1586B0C6229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a:defRPr>
                <a:solidFill>
                  <a:schemeClr val="tx1"/>
                </a:solidFill>
                <a:latin typeface="Arial" panose="020B0604020202020204" pitchFamily="34" charset="0"/>
              </a:defRPr>
            </a:lvl1pPr>
            <a:lvl2pPr marL="742950" indent="-285750" defTabSz="989013">
              <a:defRPr>
                <a:solidFill>
                  <a:schemeClr val="tx1"/>
                </a:solidFill>
                <a:latin typeface="Arial" panose="020B0604020202020204" pitchFamily="34" charset="0"/>
              </a:defRPr>
            </a:lvl2pPr>
            <a:lvl3pPr marL="1143000" indent="-228600" defTabSz="989013">
              <a:defRPr>
                <a:solidFill>
                  <a:schemeClr val="tx1"/>
                </a:solidFill>
                <a:latin typeface="Arial" panose="020B0604020202020204" pitchFamily="34" charset="0"/>
              </a:defRPr>
            </a:lvl3pPr>
            <a:lvl4pPr marL="1600200" indent="-228600" defTabSz="989013">
              <a:defRPr>
                <a:solidFill>
                  <a:schemeClr val="tx1"/>
                </a:solidFill>
                <a:latin typeface="Arial" panose="020B0604020202020204" pitchFamily="34" charset="0"/>
              </a:defRPr>
            </a:lvl4pPr>
            <a:lvl5pPr marL="2057400" indent="-228600" defTabSz="989013">
              <a:defRPr>
                <a:solidFill>
                  <a:schemeClr val="tx1"/>
                </a:solidFill>
                <a:latin typeface="Arial" panose="020B0604020202020204" pitchFamily="34" charset="0"/>
              </a:defRPr>
            </a:lvl5pPr>
            <a:lvl6pPr marL="2514600" indent="-228600" defTabSz="989013" eaLnBrk="0" fontAlgn="base" hangingPunct="0">
              <a:spcBef>
                <a:spcPct val="0"/>
              </a:spcBef>
              <a:spcAft>
                <a:spcPct val="0"/>
              </a:spcAft>
              <a:defRPr>
                <a:solidFill>
                  <a:schemeClr val="tx1"/>
                </a:solidFill>
                <a:latin typeface="Arial" panose="020B0604020202020204" pitchFamily="34" charset="0"/>
              </a:defRPr>
            </a:lvl6pPr>
            <a:lvl7pPr marL="2971800" indent="-228600" defTabSz="989013" eaLnBrk="0" fontAlgn="base" hangingPunct="0">
              <a:spcBef>
                <a:spcPct val="0"/>
              </a:spcBef>
              <a:spcAft>
                <a:spcPct val="0"/>
              </a:spcAft>
              <a:defRPr>
                <a:solidFill>
                  <a:schemeClr val="tx1"/>
                </a:solidFill>
                <a:latin typeface="Arial" panose="020B0604020202020204" pitchFamily="34" charset="0"/>
              </a:defRPr>
            </a:lvl7pPr>
            <a:lvl8pPr marL="3429000" indent="-228600" defTabSz="989013" eaLnBrk="0" fontAlgn="base" hangingPunct="0">
              <a:spcBef>
                <a:spcPct val="0"/>
              </a:spcBef>
              <a:spcAft>
                <a:spcPct val="0"/>
              </a:spcAft>
              <a:defRPr>
                <a:solidFill>
                  <a:schemeClr val="tx1"/>
                </a:solidFill>
                <a:latin typeface="Arial" panose="020B0604020202020204" pitchFamily="34" charset="0"/>
              </a:defRPr>
            </a:lvl8pPr>
            <a:lvl9pPr marL="3886200" indent="-228600" defTabSz="989013" eaLnBrk="0" fontAlgn="base" hangingPunct="0">
              <a:spcBef>
                <a:spcPct val="0"/>
              </a:spcBef>
              <a:spcAft>
                <a:spcPct val="0"/>
              </a:spcAft>
              <a:defRPr>
                <a:solidFill>
                  <a:schemeClr val="tx1"/>
                </a:solidFill>
                <a:latin typeface="Arial" panose="020B0604020202020204" pitchFamily="34" charset="0"/>
              </a:defRPr>
            </a:lvl9pPr>
          </a:lstStyle>
          <a:p>
            <a:fld id="{DDAE052D-2D33-4F7B-AC8F-1A241536B12A}" type="slidenum">
              <a:rPr lang="en-GB" altLang="en-US"/>
              <a:pPr/>
              <a:t>2</a:t>
            </a:fld>
            <a:endParaRPr lang="en-GB" altLang="en-US"/>
          </a:p>
        </p:txBody>
      </p:sp>
      <p:sp>
        <p:nvSpPr>
          <p:cNvPr id="92163" name="Rectangle 2">
            <a:extLst>
              <a:ext uri="{FF2B5EF4-FFF2-40B4-BE49-F238E27FC236}">
                <a16:creationId xmlns:a16="http://schemas.microsoft.com/office/drawing/2014/main" id="{AC3E71E4-2032-57C8-3D51-4E84B1B957C7}"/>
              </a:ext>
            </a:extLst>
          </p:cNvPr>
          <p:cNvSpPr>
            <a:spLocks noGrp="1" noRot="1" noChangeAspect="1" noChangeArrowheads="1" noTextEdit="1"/>
          </p:cNvSpPr>
          <p:nvPr>
            <p:ph type="sldImg"/>
          </p:nvPr>
        </p:nvSpPr>
        <p:spPr>
          <a:ln/>
        </p:spPr>
      </p:sp>
      <p:sp>
        <p:nvSpPr>
          <p:cNvPr id="92164" name="Rectangle 3">
            <a:extLst>
              <a:ext uri="{FF2B5EF4-FFF2-40B4-BE49-F238E27FC236}">
                <a16:creationId xmlns:a16="http://schemas.microsoft.com/office/drawing/2014/main" id="{FD6732D7-DB44-4156-644F-B9540C814E2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7">
            <a:extLst>
              <a:ext uri="{FF2B5EF4-FFF2-40B4-BE49-F238E27FC236}">
                <a16:creationId xmlns:a16="http://schemas.microsoft.com/office/drawing/2014/main" id="{32E9E434-3FDD-A28A-03B1-E30778E2276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a:defRPr>
                <a:solidFill>
                  <a:schemeClr val="tx1"/>
                </a:solidFill>
                <a:latin typeface="Arial" panose="020B0604020202020204" pitchFamily="34" charset="0"/>
              </a:defRPr>
            </a:lvl1pPr>
            <a:lvl2pPr marL="742950" indent="-285750" defTabSz="989013">
              <a:defRPr>
                <a:solidFill>
                  <a:schemeClr val="tx1"/>
                </a:solidFill>
                <a:latin typeface="Arial" panose="020B0604020202020204" pitchFamily="34" charset="0"/>
              </a:defRPr>
            </a:lvl2pPr>
            <a:lvl3pPr marL="1143000" indent="-228600" defTabSz="989013">
              <a:defRPr>
                <a:solidFill>
                  <a:schemeClr val="tx1"/>
                </a:solidFill>
                <a:latin typeface="Arial" panose="020B0604020202020204" pitchFamily="34" charset="0"/>
              </a:defRPr>
            </a:lvl3pPr>
            <a:lvl4pPr marL="1600200" indent="-228600" defTabSz="989013">
              <a:defRPr>
                <a:solidFill>
                  <a:schemeClr val="tx1"/>
                </a:solidFill>
                <a:latin typeface="Arial" panose="020B0604020202020204" pitchFamily="34" charset="0"/>
              </a:defRPr>
            </a:lvl4pPr>
            <a:lvl5pPr marL="2057400" indent="-228600" defTabSz="989013">
              <a:defRPr>
                <a:solidFill>
                  <a:schemeClr val="tx1"/>
                </a:solidFill>
                <a:latin typeface="Arial" panose="020B0604020202020204" pitchFamily="34" charset="0"/>
              </a:defRPr>
            </a:lvl5pPr>
            <a:lvl6pPr marL="2514600" indent="-228600" defTabSz="989013" eaLnBrk="0" fontAlgn="base" hangingPunct="0">
              <a:spcBef>
                <a:spcPct val="0"/>
              </a:spcBef>
              <a:spcAft>
                <a:spcPct val="0"/>
              </a:spcAft>
              <a:defRPr>
                <a:solidFill>
                  <a:schemeClr val="tx1"/>
                </a:solidFill>
                <a:latin typeface="Arial" panose="020B0604020202020204" pitchFamily="34" charset="0"/>
              </a:defRPr>
            </a:lvl6pPr>
            <a:lvl7pPr marL="2971800" indent="-228600" defTabSz="989013" eaLnBrk="0" fontAlgn="base" hangingPunct="0">
              <a:spcBef>
                <a:spcPct val="0"/>
              </a:spcBef>
              <a:spcAft>
                <a:spcPct val="0"/>
              </a:spcAft>
              <a:defRPr>
                <a:solidFill>
                  <a:schemeClr val="tx1"/>
                </a:solidFill>
                <a:latin typeface="Arial" panose="020B0604020202020204" pitchFamily="34" charset="0"/>
              </a:defRPr>
            </a:lvl7pPr>
            <a:lvl8pPr marL="3429000" indent="-228600" defTabSz="989013" eaLnBrk="0" fontAlgn="base" hangingPunct="0">
              <a:spcBef>
                <a:spcPct val="0"/>
              </a:spcBef>
              <a:spcAft>
                <a:spcPct val="0"/>
              </a:spcAft>
              <a:defRPr>
                <a:solidFill>
                  <a:schemeClr val="tx1"/>
                </a:solidFill>
                <a:latin typeface="Arial" panose="020B0604020202020204" pitchFamily="34" charset="0"/>
              </a:defRPr>
            </a:lvl8pPr>
            <a:lvl9pPr marL="3886200" indent="-228600" defTabSz="989013" eaLnBrk="0" fontAlgn="base" hangingPunct="0">
              <a:spcBef>
                <a:spcPct val="0"/>
              </a:spcBef>
              <a:spcAft>
                <a:spcPct val="0"/>
              </a:spcAft>
              <a:defRPr>
                <a:solidFill>
                  <a:schemeClr val="tx1"/>
                </a:solidFill>
                <a:latin typeface="Arial" panose="020B0604020202020204" pitchFamily="34" charset="0"/>
              </a:defRPr>
            </a:lvl9pPr>
          </a:lstStyle>
          <a:p>
            <a:fld id="{C0380A7D-6478-4EB9-BE22-AB55CF70AC3F}" type="slidenum">
              <a:rPr lang="en-GB" altLang="en-US"/>
              <a:pPr/>
              <a:t>20</a:t>
            </a:fld>
            <a:endParaRPr lang="en-GB" altLang="en-US"/>
          </a:p>
        </p:txBody>
      </p:sp>
      <p:sp>
        <p:nvSpPr>
          <p:cNvPr id="177155" name="Rectangle 2">
            <a:extLst>
              <a:ext uri="{FF2B5EF4-FFF2-40B4-BE49-F238E27FC236}">
                <a16:creationId xmlns:a16="http://schemas.microsoft.com/office/drawing/2014/main" id="{92D50A13-1C40-DFA5-2196-D0B90C1251B1}"/>
              </a:ext>
            </a:extLst>
          </p:cNvPr>
          <p:cNvSpPr>
            <a:spLocks noGrp="1" noRot="1" noChangeAspect="1" noChangeArrowheads="1" noTextEdit="1"/>
          </p:cNvSpPr>
          <p:nvPr>
            <p:ph type="sldImg"/>
          </p:nvPr>
        </p:nvSpPr>
        <p:spPr>
          <a:ln/>
        </p:spPr>
      </p:sp>
      <p:sp>
        <p:nvSpPr>
          <p:cNvPr id="177156" name="Rectangle 3">
            <a:extLst>
              <a:ext uri="{FF2B5EF4-FFF2-40B4-BE49-F238E27FC236}">
                <a16:creationId xmlns:a16="http://schemas.microsoft.com/office/drawing/2014/main" id="{AD1F9B2D-FA5E-27C9-EE5D-BF3E7AB43D5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a:extLst>
              <a:ext uri="{FF2B5EF4-FFF2-40B4-BE49-F238E27FC236}">
                <a16:creationId xmlns:a16="http://schemas.microsoft.com/office/drawing/2014/main" id="{500AA1AB-B760-DDD6-D4AB-1137B5E319C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a:defRPr>
                <a:solidFill>
                  <a:schemeClr val="tx1"/>
                </a:solidFill>
                <a:latin typeface="Arial" panose="020B0604020202020204" pitchFamily="34" charset="0"/>
              </a:defRPr>
            </a:lvl1pPr>
            <a:lvl2pPr marL="742950" indent="-285750" defTabSz="989013">
              <a:defRPr>
                <a:solidFill>
                  <a:schemeClr val="tx1"/>
                </a:solidFill>
                <a:latin typeface="Arial" panose="020B0604020202020204" pitchFamily="34" charset="0"/>
              </a:defRPr>
            </a:lvl2pPr>
            <a:lvl3pPr marL="1143000" indent="-228600" defTabSz="989013">
              <a:defRPr>
                <a:solidFill>
                  <a:schemeClr val="tx1"/>
                </a:solidFill>
                <a:latin typeface="Arial" panose="020B0604020202020204" pitchFamily="34" charset="0"/>
              </a:defRPr>
            </a:lvl3pPr>
            <a:lvl4pPr marL="1600200" indent="-228600" defTabSz="989013">
              <a:defRPr>
                <a:solidFill>
                  <a:schemeClr val="tx1"/>
                </a:solidFill>
                <a:latin typeface="Arial" panose="020B0604020202020204" pitchFamily="34" charset="0"/>
              </a:defRPr>
            </a:lvl4pPr>
            <a:lvl5pPr marL="2057400" indent="-228600" defTabSz="989013">
              <a:defRPr>
                <a:solidFill>
                  <a:schemeClr val="tx1"/>
                </a:solidFill>
                <a:latin typeface="Arial" panose="020B0604020202020204" pitchFamily="34" charset="0"/>
              </a:defRPr>
            </a:lvl5pPr>
            <a:lvl6pPr marL="2514600" indent="-228600" defTabSz="989013" eaLnBrk="0" fontAlgn="base" hangingPunct="0">
              <a:spcBef>
                <a:spcPct val="0"/>
              </a:spcBef>
              <a:spcAft>
                <a:spcPct val="0"/>
              </a:spcAft>
              <a:defRPr>
                <a:solidFill>
                  <a:schemeClr val="tx1"/>
                </a:solidFill>
                <a:latin typeface="Arial" panose="020B0604020202020204" pitchFamily="34" charset="0"/>
              </a:defRPr>
            </a:lvl6pPr>
            <a:lvl7pPr marL="2971800" indent="-228600" defTabSz="989013" eaLnBrk="0" fontAlgn="base" hangingPunct="0">
              <a:spcBef>
                <a:spcPct val="0"/>
              </a:spcBef>
              <a:spcAft>
                <a:spcPct val="0"/>
              </a:spcAft>
              <a:defRPr>
                <a:solidFill>
                  <a:schemeClr val="tx1"/>
                </a:solidFill>
                <a:latin typeface="Arial" panose="020B0604020202020204" pitchFamily="34" charset="0"/>
              </a:defRPr>
            </a:lvl7pPr>
            <a:lvl8pPr marL="3429000" indent="-228600" defTabSz="989013" eaLnBrk="0" fontAlgn="base" hangingPunct="0">
              <a:spcBef>
                <a:spcPct val="0"/>
              </a:spcBef>
              <a:spcAft>
                <a:spcPct val="0"/>
              </a:spcAft>
              <a:defRPr>
                <a:solidFill>
                  <a:schemeClr val="tx1"/>
                </a:solidFill>
                <a:latin typeface="Arial" panose="020B0604020202020204" pitchFamily="34" charset="0"/>
              </a:defRPr>
            </a:lvl8pPr>
            <a:lvl9pPr marL="3886200" indent="-228600" defTabSz="989013" eaLnBrk="0" fontAlgn="base" hangingPunct="0">
              <a:spcBef>
                <a:spcPct val="0"/>
              </a:spcBef>
              <a:spcAft>
                <a:spcPct val="0"/>
              </a:spcAft>
              <a:defRPr>
                <a:solidFill>
                  <a:schemeClr val="tx1"/>
                </a:solidFill>
                <a:latin typeface="Arial" panose="020B0604020202020204" pitchFamily="34" charset="0"/>
              </a:defRPr>
            </a:lvl9pPr>
          </a:lstStyle>
          <a:p>
            <a:fld id="{690C13CF-0946-45C0-A3CC-1C5587CCC186}" type="slidenum">
              <a:rPr lang="en-GB" altLang="en-US"/>
              <a:pPr/>
              <a:t>3</a:t>
            </a:fld>
            <a:endParaRPr lang="en-GB" altLang="en-US"/>
          </a:p>
        </p:txBody>
      </p:sp>
      <p:sp>
        <p:nvSpPr>
          <p:cNvPr id="159747" name="Rectangle 2">
            <a:extLst>
              <a:ext uri="{FF2B5EF4-FFF2-40B4-BE49-F238E27FC236}">
                <a16:creationId xmlns:a16="http://schemas.microsoft.com/office/drawing/2014/main" id="{BC9CFAEE-F824-FC30-3F8D-2CE260F9EFE1}"/>
              </a:ext>
            </a:extLst>
          </p:cNvPr>
          <p:cNvSpPr>
            <a:spLocks noGrp="1" noRot="1" noChangeAspect="1" noChangeArrowheads="1" noTextEdit="1"/>
          </p:cNvSpPr>
          <p:nvPr>
            <p:ph type="sldImg"/>
          </p:nvPr>
        </p:nvSpPr>
        <p:spPr>
          <a:ln/>
        </p:spPr>
      </p:sp>
      <p:sp>
        <p:nvSpPr>
          <p:cNvPr id="159748" name="Rectangle 3">
            <a:extLst>
              <a:ext uri="{FF2B5EF4-FFF2-40B4-BE49-F238E27FC236}">
                <a16:creationId xmlns:a16="http://schemas.microsoft.com/office/drawing/2014/main" id="{45990D42-F28B-3629-D8B9-73533204F66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a:extLst>
              <a:ext uri="{FF2B5EF4-FFF2-40B4-BE49-F238E27FC236}">
                <a16:creationId xmlns:a16="http://schemas.microsoft.com/office/drawing/2014/main" id="{FF357664-A11A-9B5C-5BEA-F66DC30E1B15}"/>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a:defRPr>
                <a:solidFill>
                  <a:schemeClr val="tx1"/>
                </a:solidFill>
                <a:latin typeface="Arial" panose="020B0604020202020204" pitchFamily="34" charset="0"/>
              </a:defRPr>
            </a:lvl1pPr>
            <a:lvl2pPr marL="742950" indent="-285750" defTabSz="989013">
              <a:defRPr>
                <a:solidFill>
                  <a:schemeClr val="tx1"/>
                </a:solidFill>
                <a:latin typeface="Arial" panose="020B0604020202020204" pitchFamily="34" charset="0"/>
              </a:defRPr>
            </a:lvl2pPr>
            <a:lvl3pPr marL="1143000" indent="-228600" defTabSz="989013">
              <a:defRPr>
                <a:solidFill>
                  <a:schemeClr val="tx1"/>
                </a:solidFill>
                <a:latin typeface="Arial" panose="020B0604020202020204" pitchFamily="34" charset="0"/>
              </a:defRPr>
            </a:lvl3pPr>
            <a:lvl4pPr marL="1600200" indent="-228600" defTabSz="989013">
              <a:defRPr>
                <a:solidFill>
                  <a:schemeClr val="tx1"/>
                </a:solidFill>
                <a:latin typeface="Arial" panose="020B0604020202020204" pitchFamily="34" charset="0"/>
              </a:defRPr>
            </a:lvl4pPr>
            <a:lvl5pPr marL="2057400" indent="-228600" defTabSz="989013">
              <a:defRPr>
                <a:solidFill>
                  <a:schemeClr val="tx1"/>
                </a:solidFill>
                <a:latin typeface="Arial" panose="020B0604020202020204" pitchFamily="34" charset="0"/>
              </a:defRPr>
            </a:lvl5pPr>
            <a:lvl6pPr marL="2514600" indent="-228600" defTabSz="989013" eaLnBrk="0" fontAlgn="base" hangingPunct="0">
              <a:spcBef>
                <a:spcPct val="0"/>
              </a:spcBef>
              <a:spcAft>
                <a:spcPct val="0"/>
              </a:spcAft>
              <a:defRPr>
                <a:solidFill>
                  <a:schemeClr val="tx1"/>
                </a:solidFill>
                <a:latin typeface="Arial" panose="020B0604020202020204" pitchFamily="34" charset="0"/>
              </a:defRPr>
            </a:lvl6pPr>
            <a:lvl7pPr marL="2971800" indent="-228600" defTabSz="989013" eaLnBrk="0" fontAlgn="base" hangingPunct="0">
              <a:spcBef>
                <a:spcPct val="0"/>
              </a:spcBef>
              <a:spcAft>
                <a:spcPct val="0"/>
              </a:spcAft>
              <a:defRPr>
                <a:solidFill>
                  <a:schemeClr val="tx1"/>
                </a:solidFill>
                <a:latin typeface="Arial" panose="020B0604020202020204" pitchFamily="34" charset="0"/>
              </a:defRPr>
            </a:lvl7pPr>
            <a:lvl8pPr marL="3429000" indent="-228600" defTabSz="989013" eaLnBrk="0" fontAlgn="base" hangingPunct="0">
              <a:spcBef>
                <a:spcPct val="0"/>
              </a:spcBef>
              <a:spcAft>
                <a:spcPct val="0"/>
              </a:spcAft>
              <a:defRPr>
                <a:solidFill>
                  <a:schemeClr val="tx1"/>
                </a:solidFill>
                <a:latin typeface="Arial" panose="020B0604020202020204" pitchFamily="34" charset="0"/>
              </a:defRPr>
            </a:lvl8pPr>
            <a:lvl9pPr marL="3886200" indent="-228600" defTabSz="989013" eaLnBrk="0" fontAlgn="base" hangingPunct="0">
              <a:spcBef>
                <a:spcPct val="0"/>
              </a:spcBef>
              <a:spcAft>
                <a:spcPct val="0"/>
              </a:spcAft>
              <a:defRPr>
                <a:solidFill>
                  <a:schemeClr val="tx1"/>
                </a:solidFill>
                <a:latin typeface="Arial" panose="020B0604020202020204" pitchFamily="34" charset="0"/>
              </a:defRPr>
            </a:lvl9pPr>
          </a:lstStyle>
          <a:p>
            <a:fld id="{14FD946B-533F-4D1E-8560-C412D8878CD2}" type="slidenum">
              <a:rPr lang="en-GB" altLang="en-US"/>
              <a:pPr/>
              <a:t>4</a:t>
            </a:fld>
            <a:endParaRPr lang="en-GB" altLang="en-US"/>
          </a:p>
        </p:txBody>
      </p:sp>
      <p:sp>
        <p:nvSpPr>
          <p:cNvPr id="160771" name="Rectangle 2">
            <a:extLst>
              <a:ext uri="{FF2B5EF4-FFF2-40B4-BE49-F238E27FC236}">
                <a16:creationId xmlns:a16="http://schemas.microsoft.com/office/drawing/2014/main" id="{49676235-0948-C55F-F048-98A5E193BD49}"/>
              </a:ext>
            </a:extLst>
          </p:cNvPr>
          <p:cNvSpPr>
            <a:spLocks noGrp="1" noRot="1" noChangeAspect="1" noChangeArrowheads="1" noTextEdit="1"/>
          </p:cNvSpPr>
          <p:nvPr>
            <p:ph type="sldImg"/>
          </p:nvPr>
        </p:nvSpPr>
        <p:spPr>
          <a:ln/>
        </p:spPr>
      </p:sp>
      <p:sp>
        <p:nvSpPr>
          <p:cNvPr id="160772" name="Rectangle 3">
            <a:extLst>
              <a:ext uri="{FF2B5EF4-FFF2-40B4-BE49-F238E27FC236}">
                <a16:creationId xmlns:a16="http://schemas.microsoft.com/office/drawing/2014/main" id="{6F7D98B2-E813-7083-E86B-A8E292567925}"/>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a:extLst>
              <a:ext uri="{FF2B5EF4-FFF2-40B4-BE49-F238E27FC236}">
                <a16:creationId xmlns:a16="http://schemas.microsoft.com/office/drawing/2014/main" id="{2F25A275-D040-072C-18C2-7A0D3EF798D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a:defRPr>
                <a:solidFill>
                  <a:schemeClr val="tx1"/>
                </a:solidFill>
                <a:latin typeface="Arial" panose="020B0604020202020204" pitchFamily="34" charset="0"/>
              </a:defRPr>
            </a:lvl1pPr>
            <a:lvl2pPr marL="742950" indent="-285750" defTabSz="989013">
              <a:defRPr>
                <a:solidFill>
                  <a:schemeClr val="tx1"/>
                </a:solidFill>
                <a:latin typeface="Arial" panose="020B0604020202020204" pitchFamily="34" charset="0"/>
              </a:defRPr>
            </a:lvl2pPr>
            <a:lvl3pPr marL="1143000" indent="-228600" defTabSz="989013">
              <a:defRPr>
                <a:solidFill>
                  <a:schemeClr val="tx1"/>
                </a:solidFill>
                <a:latin typeface="Arial" panose="020B0604020202020204" pitchFamily="34" charset="0"/>
              </a:defRPr>
            </a:lvl3pPr>
            <a:lvl4pPr marL="1600200" indent="-228600" defTabSz="989013">
              <a:defRPr>
                <a:solidFill>
                  <a:schemeClr val="tx1"/>
                </a:solidFill>
                <a:latin typeface="Arial" panose="020B0604020202020204" pitchFamily="34" charset="0"/>
              </a:defRPr>
            </a:lvl4pPr>
            <a:lvl5pPr marL="2057400" indent="-228600" defTabSz="989013">
              <a:defRPr>
                <a:solidFill>
                  <a:schemeClr val="tx1"/>
                </a:solidFill>
                <a:latin typeface="Arial" panose="020B0604020202020204" pitchFamily="34" charset="0"/>
              </a:defRPr>
            </a:lvl5pPr>
            <a:lvl6pPr marL="2514600" indent="-228600" defTabSz="989013" eaLnBrk="0" fontAlgn="base" hangingPunct="0">
              <a:spcBef>
                <a:spcPct val="0"/>
              </a:spcBef>
              <a:spcAft>
                <a:spcPct val="0"/>
              </a:spcAft>
              <a:defRPr>
                <a:solidFill>
                  <a:schemeClr val="tx1"/>
                </a:solidFill>
                <a:latin typeface="Arial" panose="020B0604020202020204" pitchFamily="34" charset="0"/>
              </a:defRPr>
            </a:lvl6pPr>
            <a:lvl7pPr marL="2971800" indent="-228600" defTabSz="989013" eaLnBrk="0" fontAlgn="base" hangingPunct="0">
              <a:spcBef>
                <a:spcPct val="0"/>
              </a:spcBef>
              <a:spcAft>
                <a:spcPct val="0"/>
              </a:spcAft>
              <a:defRPr>
                <a:solidFill>
                  <a:schemeClr val="tx1"/>
                </a:solidFill>
                <a:latin typeface="Arial" panose="020B0604020202020204" pitchFamily="34" charset="0"/>
              </a:defRPr>
            </a:lvl7pPr>
            <a:lvl8pPr marL="3429000" indent="-228600" defTabSz="989013" eaLnBrk="0" fontAlgn="base" hangingPunct="0">
              <a:spcBef>
                <a:spcPct val="0"/>
              </a:spcBef>
              <a:spcAft>
                <a:spcPct val="0"/>
              </a:spcAft>
              <a:defRPr>
                <a:solidFill>
                  <a:schemeClr val="tx1"/>
                </a:solidFill>
                <a:latin typeface="Arial" panose="020B0604020202020204" pitchFamily="34" charset="0"/>
              </a:defRPr>
            </a:lvl8pPr>
            <a:lvl9pPr marL="3886200" indent="-228600" defTabSz="989013" eaLnBrk="0" fontAlgn="base" hangingPunct="0">
              <a:spcBef>
                <a:spcPct val="0"/>
              </a:spcBef>
              <a:spcAft>
                <a:spcPct val="0"/>
              </a:spcAft>
              <a:defRPr>
                <a:solidFill>
                  <a:schemeClr val="tx1"/>
                </a:solidFill>
                <a:latin typeface="Arial" panose="020B0604020202020204" pitchFamily="34" charset="0"/>
              </a:defRPr>
            </a:lvl9pPr>
          </a:lstStyle>
          <a:p>
            <a:fld id="{826CF8D7-1D19-473B-817E-C2DB83ABA351}" type="slidenum">
              <a:rPr lang="en-GB" altLang="en-US"/>
              <a:pPr/>
              <a:t>5</a:t>
            </a:fld>
            <a:endParaRPr lang="en-GB" altLang="en-US"/>
          </a:p>
        </p:txBody>
      </p:sp>
      <p:sp>
        <p:nvSpPr>
          <p:cNvPr id="161795" name="Rectangle 2">
            <a:extLst>
              <a:ext uri="{FF2B5EF4-FFF2-40B4-BE49-F238E27FC236}">
                <a16:creationId xmlns:a16="http://schemas.microsoft.com/office/drawing/2014/main" id="{7C493530-F7CE-11B9-C3BF-DA59DAA65572}"/>
              </a:ext>
            </a:extLst>
          </p:cNvPr>
          <p:cNvSpPr>
            <a:spLocks noGrp="1" noRot="1" noChangeAspect="1" noChangeArrowheads="1" noTextEdit="1"/>
          </p:cNvSpPr>
          <p:nvPr>
            <p:ph type="sldImg"/>
          </p:nvPr>
        </p:nvSpPr>
        <p:spPr>
          <a:ln/>
        </p:spPr>
      </p:sp>
      <p:sp>
        <p:nvSpPr>
          <p:cNvPr id="161796" name="Rectangle 3">
            <a:extLst>
              <a:ext uri="{FF2B5EF4-FFF2-40B4-BE49-F238E27FC236}">
                <a16:creationId xmlns:a16="http://schemas.microsoft.com/office/drawing/2014/main" id="{0279F1D5-8CC9-5CF5-4301-26AA3583620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a:extLst>
              <a:ext uri="{FF2B5EF4-FFF2-40B4-BE49-F238E27FC236}">
                <a16:creationId xmlns:a16="http://schemas.microsoft.com/office/drawing/2014/main" id="{997C82AA-8535-6258-4D5A-137EE4FEB0B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a:defRPr>
                <a:solidFill>
                  <a:schemeClr val="tx1"/>
                </a:solidFill>
                <a:latin typeface="Arial" panose="020B0604020202020204" pitchFamily="34" charset="0"/>
              </a:defRPr>
            </a:lvl1pPr>
            <a:lvl2pPr marL="742950" indent="-285750" defTabSz="989013">
              <a:defRPr>
                <a:solidFill>
                  <a:schemeClr val="tx1"/>
                </a:solidFill>
                <a:latin typeface="Arial" panose="020B0604020202020204" pitchFamily="34" charset="0"/>
              </a:defRPr>
            </a:lvl2pPr>
            <a:lvl3pPr marL="1143000" indent="-228600" defTabSz="989013">
              <a:defRPr>
                <a:solidFill>
                  <a:schemeClr val="tx1"/>
                </a:solidFill>
                <a:latin typeface="Arial" panose="020B0604020202020204" pitchFamily="34" charset="0"/>
              </a:defRPr>
            </a:lvl3pPr>
            <a:lvl4pPr marL="1600200" indent="-228600" defTabSz="989013">
              <a:defRPr>
                <a:solidFill>
                  <a:schemeClr val="tx1"/>
                </a:solidFill>
                <a:latin typeface="Arial" panose="020B0604020202020204" pitchFamily="34" charset="0"/>
              </a:defRPr>
            </a:lvl4pPr>
            <a:lvl5pPr marL="2057400" indent="-228600" defTabSz="989013">
              <a:defRPr>
                <a:solidFill>
                  <a:schemeClr val="tx1"/>
                </a:solidFill>
                <a:latin typeface="Arial" panose="020B0604020202020204" pitchFamily="34" charset="0"/>
              </a:defRPr>
            </a:lvl5pPr>
            <a:lvl6pPr marL="2514600" indent="-228600" defTabSz="989013" eaLnBrk="0" fontAlgn="base" hangingPunct="0">
              <a:spcBef>
                <a:spcPct val="0"/>
              </a:spcBef>
              <a:spcAft>
                <a:spcPct val="0"/>
              </a:spcAft>
              <a:defRPr>
                <a:solidFill>
                  <a:schemeClr val="tx1"/>
                </a:solidFill>
                <a:latin typeface="Arial" panose="020B0604020202020204" pitchFamily="34" charset="0"/>
              </a:defRPr>
            </a:lvl6pPr>
            <a:lvl7pPr marL="2971800" indent="-228600" defTabSz="989013" eaLnBrk="0" fontAlgn="base" hangingPunct="0">
              <a:spcBef>
                <a:spcPct val="0"/>
              </a:spcBef>
              <a:spcAft>
                <a:spcPct val="0"/>
              </a:spcAft>
              <a:defRPr>
                <a:solidFill>
                  <a:schemeClr val="tx1"/>
                </a:solidFill>
                <a:latin typeface="Arial" panose="020B0604020202020204" pitchFamily="34" charset="0"/>
              </a:defRPr>
            </a:lvl7pPr>
            <a:lvl8pPr marL="3429000" indent="-228600" defTabSz="989013" eaLnBrk="0" fontAlgn="base" hangingPunct="0">
              <a:spcBef>
                <a:spcPct val="0"/>
              </a:spcBef>
              <a:spcAft>
                <a:spcPct val="0"/>
              </a:spcAft>
              <a:defRPr>
                <a:solidFill>
                  <a:schemeClr val="tx1"/>
                </a:solidFill>
                <a:latin typeface="Arial" panose="020B0604020202020204" pitchFamily="34" charset="0"/>
              </a:defRPr>
            </a:lvl8pPr>
            <a:lvl9pPr marL="3886200" indent="-228600" defTabSz="989013" eaLnBrk="0" fontAlgn="base" hangingPunct="0">
              <a:spcBef>
                <a:spcPct val="0"/>
              </a:spcBef>
              <a:spcAft>
                <a:spcPct val="0"/>
              </a:spcAft>
              <a:defRPr>
                <a:solidFill>
                  <a:schemeClr val="tx1"/>
                </a:solidFill>
                <a:latin typeface="Arial" panose="020B0604020202020204" pitchFamily="34" charset="0"/>
              </a:defRPr>
            </a:lvl9pPr>
          </a:lstStyle>
          <a:p>
            <a:fld id="{93CC2BF2-7F08-4381-8A4B-A663248CCDDB}" type="slidenum">
              <a:rPr lang="en-GB" altLang="en-US"/>
              <a:pPr/>
              <a:t>6</a:t>
            </a:fld>
            <a:endParaRPr lang="en-GB" altLang="en-US"/>
          </a:p>
        </p:txBody>
      </p:sp>
      <p:sp>
        <p:nvSpPr>
          <p:cNvPr id="162819" name="Rectangle 2">
            <a:extLst>
              <a:ext uri="{FF2B5EF4-FFF2-40B4-BE49-F238E27FC236}">
                <a16:creationId xmlns:a16="http://schemas.microsoft.com/office/drawing/2014/main" id="{5D4035CF-9259-C72D-188D-2E7BA06F9B9D}"/>
              </a:ext>
            </a:extLst>
          </p:cNvPr>
          <p:cNvSpPr>
            <a:spLocks noGrp="1" noRot="1" noChangeAspect="1" noChangeArrowheads="1" noTextEdit="1"/>
          </p:cNvSpPr>
          <p:nvPr>
            <p:ph type="sldImg"/>
          </p:nvPr>
        </p:nvSpPr>
        <p:spPr>
          <a:ln/>
        </p:spPr>
      </p:sp>
      <p:sp>
        <p:nvSpPr>
          <p:cNvPr id="162820" name="Rectangle 3">
            <a:extLst>
              <a:ext uri="{FF2B5EF4-FFF2-40B4-BE49-F238E27FC236}">
                <a16:creationId xmlns:a16="http://schemas.microsoft.com/office/drawing/2014/main" id="{E889DDD1-A366-764F-5D1F-829A60FD25F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7">
            <a:extLst>
              <a:ext uri="{FF2B5EF4-FFF2-40B4-BE49-F238E27FC236}">
                <a16:creationId xmlns:a16="http://schemas.microsoft.com/office/drawing/2014/main" id="{51270C42-4023-713D-17A7-C58B1D8A6BF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a:defRPr>
                <a:solidFill>
                  <a:schemeClr val="tx1"/>
                </a:solidFill>
                <a:latin typeface="Arial" panose="020B0604020202020204" pitchFamily="34" charset="0"/>
              </a:defRPr>
            </a:lvl1pPr>
            <a:lvl2pPr marL="742950" indent="-285750" defTabSz="989013">
              <a:defRPr>
                <a:solidFill>
                  <a:schemeClr val="tx1"/>
                </a:solidFill>
                <a:latin typeface="Arial" panose="020B0604020202020204" pitchFamily="34" charset="0"/>
              </a:defRPr>
            </a:lvl2pPr>
            <a:lvl3pPr marL="1143000" indent="-228600" defTabSz="989013">
              <a:defRPr>
                <a:solidFill>
                  <a:schemeClr val="tx1"/>
                </a:solidFill>
                <a:latin typeface="Arial" panose="020B0604020202020204" pitchFamily="34" charset="0"/>
              </a:defRPr>
            </a:lvl3pPr>
            <a:lvl4pPr marL="1600200" indent="-228600" defTabSz="989013">
              <a:defRPr>
                <a:solidFill>
                  <a:schemeClr val="tx1"/>
                </a:solidFill>
                <a:latin typeface="Arial" panose="020B0604020202020204" pitchFamily="34" charset="0"/>
              </a:defRPr>
            </a:lvl4pPr>
            <a:lvl5pPr marL="2057400" indent="-228600" defTabSz="989013">
              <a:defRPr>
                <a:solidFill>
                  <a:schemeClr val="tx1"/>
                </a:solidFill>
                <a:latin typeface="Arial" panose="020B0604020202020204" pitchFamily="34" charset="0"/>
              </a:defRPr>
            </a:lvl5pPr>
            <a:lvl6pPr marL="2514600" indent="-228600" defTabSz="989013" eaLnBrk="0" fontAlgn="base" hangingPunct="0">
              <a:spcBef>
                <a:spcPct val="0"/>
              </a:spcBef>
              <a:spcAft>
                <a:spcPct val="0"/>
              </a:spcAft>
              <a:defRPr>
                <a:solidFill>
                  <a:schemeClr val="tx1"/>
                </a:solidFill>
                <a:latin typeface="Arial" panose="020B0604020202020204" pitchFamily="34" charset="0"/>
              </a:defRPr>
            </a:lvl6pPr>
            <a:lvl7pPr marL="2971800" indent="-228600" defTabSz="989013" eaLnBrk="0" fontAlgn="base" hangingPunct="0">
              <a:spcBef>
                <a:spcPct val="0"/>
              </a:spcBef>
              <a:spcAft>
                <a:spcPct val="0"/>
              </a:spcAft>
              <a:defRPr>
                <a:solidFill>
                  <a:schemeClr val="tx1"/>
                </a:solidFill>
                <a:latin typeface="Arial" panose="020B0604020202020204" pitchFamily="34" charset="0"/>
              </a:defRPr>
            </a:lvl7pPr>
            <a:lvl8pPr marL="3429000" indent="-228600" defTabSz="989013" eaLnBrk="0" fontAlgn="base" hangingPunct="0">
              <a:spcBef>
                <a:spcPct val="0"/>
              </a:spcBef>
              <a:spcAft>
                <a:spcPct val="0"/>
              </a:spcAft>
              <a:defRPr>
                <a:solidFill>
                  <a:schemeClr val="tx1"/>
                </a:solidFill>
                <a:latin typeface="Arial" panose="020B0604020202020204" pitchFamily="34" charset="0"/>
              </a:defRPr>
            </a:lvl8pPr>
            <a:lvl9pPr marL="3886200" indent="-228600" defTabSz="989013" eaLnBrk="0" fontAlgn="base" hangingPunct="0">
              <a:spcBef>
                <a:spcPct val="0"/>
              </a:spcBef>
              <a:spcAft>
                <a:spcPct val="0"/>
              </a:spcAft>
              <a:defRPr>
                <a:solidFill>
                  <a:schemeClr val="tx1"/>
                </a:solidFill>
                <a:latin typeface="Arial" panose="020B0604020202020204" pitchFamily="34" charset="0"/>
              </a:defRPr>
            </a:lvl9pPr>
          </a:lstStyle>
          <a:p>
            <a:fld id="{74F84BB9-17AD-41C3-AB73-E03350FB43C7}" type="slidenum">
              <a:rPr lang="en-GB" altLang="en-US"/>
              <a:pPr/>
              <a:t>7</a:t>
            </a:fld>
            <a:endParaRPr lang="en-GB" altLang="en-US"/>
          </a:p>
        </p:txBody>
      </p:sp>
      <p:sp>
        <p:nvSpPr>
          <p:cNvPr id="163843" name="Rectangle 2">
            <a:extLst>
              <a:ext uri="{FF2B5EF4-FFF2-40B4-BE49-F238E27FC236}">
                <a16:creationId xmlns:a16="http://schemas.microsoft.com/office/drawing/2014/main" id="{45351609-4918-9B68-38DC-7F94B7F7A714}"/>
              </a:ext>
            </a:extLst>
          </p:cNvPr>
          <p:cNvSpPr>
            <a:spLocks noGrp="1" noRot="1" noChangeAspect="1" noChangeArrowheads="1" noTextEdit="1"/>
          </p:cNvSpPr>
          <p:nvPr>
            <p:ph type="sldImg"/>
          </p:nvPr>
        </p:nvSpPr>
        <p:spPr>
          <a:ln/>
        </p:spPr>
      </p:sp>
      <p:sp>
        <p:nvSpPr>
          <p:cNvPr id="163844" name="Rectangle 3">
            <a:extLst>
              <a:ext uri="{FF2B5EF4-FFF2-40B4-BE49-F238E27FC236}">
                <a16:creationId xmlns:a16="http://schemas.microsoft.com/office/drawing/2014/main" id="{E23FC395-222A-5AA6-EE9B-E067911DFBC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a:extLst>
              <a:ext uri="{FF2B5EF4-FFF2-40B4-BE49-F238E27FC236}">
                <a16:creationId xmlns:a16="http://schemas.microsoft.com/office/drawing/2014/main" id="{8C86B122-9FB1-6346-298F-627382333C9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a:defRPr>
                <a:solidFill>
                  <a:schemeClr val="tx1"/>
                </a:solidFill>
                <a:latin typeface="Arial" panose="020B0604020202020204" pitchFamily="34" charset="0"/>
              </a:defRPr>
            </a:lvl1pPr>
            <a:lvl2pPr marL="742950" indent="-285750" defTabSz="989013">
              <a:defRPr>
                <a:solidFill>
                  <a:schemeClr val="tx1"/>
                </a:solidFill>
                <a:latin typeface="Arial" panose="020B0604020202020204" pitchFamily="34" charset="0"/>
              </a:defRPr>
            </a:lvl2pPr>
            <a:lvl3pPr marL="1143000" indent="-228600" defTabSz="989013">
              <a:defRPr>
                <a:solidFill>
                  <a:schemeClr val="tx1"/>
                </a:solidFill>
                <a:latin typeface="Arial" panose="020B0604020202020204" pitchFamily="34" charset="0"/>
              </a:defRPr>
            </a:lvl3pPr>
            <a:lvl4pPr marL="1600200" indent="-228600" defTabSz="989013">
              <a:defRPr>
                <a:solidFill>
                  <a:schemeClr val="tx1"/>
                </a:solidFill>
                <a:latin typeface="Arial" panose="020B0604020202020204" pitchFamily="34" charset="0"/>
              </a:defRPr>
            </a:lvl4pPr>
            <a:lvl5pPr marL="2057400" indent="-228600" defTabSz="989013">
              <a:defRPr>
                <a:solidFill>
                  <a:schemeClr val="tx1"/>
                </a:solidFill>
                <a:latin typeface="Arial" panose="020B0604020202020204" pitchFamily="34" charset="0"/>
              </a:defRPr>
            </a:lvl5pPr>
            <a:lvl6pPr marL="2514600" indent="-228600" defTabSz="989013" eaLnBrk="0" fontAlgn="base" hangingPunct="0">
              <a:spcBef>
                <a:spcPct val="0"/>
              </a:spcBef>
              <a:spcAft>
                <a:spcPct val="0"/>
              </a:spcAft>
              <a:defRPr>
                <a:solidFill>
                  <a:schemeClr val="tx1"/>
                </a:solidFill>
                <a:latin typeface="Arial" panose="020B0604020202020204" pitchFamily="34" charset="0"/>
              </a:defRPr>
            </a:lvl6pPr>
            <a:lvl7pPr marL="2971800" indent="-228600" defTabSz="989013" eaLnBrk="0" fontAlgn="base" hangingPunct="0">
              <a:spcBef>
                <a:spcPct val="0"/>
              </a:spcBef>
              <a:spcAft>
                <a:spcPct val="0"/>
              </a:spcAft>
              <a:defRPr>
                <a:solidFill>
                  <a:schemeClr val="tx1"/>
                </a:solidFill>
                <a:latin typeface="Arial" panose="020B0604020202020204" pitchFamily="34" charset="0"/>
              </a:defRPr>
            </a:lvl7pPr>
            <a:lvl8pPr marL="3429000" indent="-228600" defTabSz="989013" eaLnBrk="0" fontAlgn="base" hangingPunct="0">
              <a:spcBef>
                <a:spcPct val="0"/>
              </a:spcBef>
              <a:spcAft>
                <a:spcPct val="0"/>
              </a:spcAft>
              <a:defRPr>
                <a:solidFill>
                  <a:schemeClr val="tx1"/>
                </a:solidFill>
                <a:latin typeface="Arial" panose="020B0604020202020204" pitchFamily="34" charset="0"/>
              </a:defRPr>
            </a:lvl8pPr>
            <a:lvl9pPr marL="3886200" indent="-228600" defTabSz="989013" eaLnBrk="0" fontAlgn="base" hangingPunct="0">
              <a:spcBef>
                <a:spcPct val="0"/>
              </a:spcBef>
              <a:spcAft>
                <a:spcPct val="0"/>
              </a:spcAft>
              <a:defRPr>
                <a:solidFill>
                  <a:schemeClr val="tx1"/>
                </a:solidFill>
                <a:latin typeface="Arial" panose="020B0604020202020204" pitchFamily="34" charset="0"/>
              </a:defRPr>
            </a:lvl9pPr>
          </a:lstStyle>
          <a:p>
            <a:fld id="{5F8FDAF5-2F13-4EC0-9FA6-CB7C7EEA995E}" type="slidenum">
              <a:rPr lang="en-GB" altLang="en-US"/>
              <a:pPr/>
              <a:t>8</a:t>
            </a:fld>
            <a:endParaRPr lang="en-GB" altLang="en-US"/>
          </a:p>
        </p:txBody>
      </p:sp>
      <p:sp>
        <p:nvSpPr>
          <p:cNvPr id="164867" name="Rectangle 2">
            <a:extLst>
              <a:ext uri="{FF2B5EF4-FFF2-40B4-BE49-F238E27FC236}">
                <a16:creationId xmlns:a16="http://schemas.microsoft.com/office/drawing/2014/main" id="{A0B6FB3F-15E9-31D9-102D-F7643CB18965}"/>
              </a:ext>
            </a:extLst>
          </p:cNvPr>
          <p:cNvSpPr>
            <a:spLocks noGrp="1" noRot="1" noChangeAspect="1" noChangeArrowheads="1" noTextEdit="1"/>
          </p:cNvSpPr>
          <p:nvPr>
            <p:ph type="sldImg"/>
          </p:nvPr>
        </p:nvSpPr>
        <p:spPr>
          <a:ln/>
        </p:spPr>
      </p:sp>
      <p:sp>
        <p:nvSpPr>
          <p:cNvPr id="164868" name="Rectangle 3">
            <a:extLst>
              <a:ext uri="{FF2B5EF4-FFF2-40B4-BE49-F238E27FC236}">
                <a16:creationId xmlns:a16="http://schemas.microsoft.com/office/drawing/2014/main" id="{FB653967-F074-538B-7353-AF5BC5FD760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7">
            <a:extLst>
              <a:ext uri="{FF2B5EF4-FFF2-40B4-BE49-F238E27FC236}">
                <a16:creationId xmlns:a16="http://schemas.microsoft.com/office/drawing/2014/main" id="{982C0B36-8703-4635-8B14-CD483DC4F6C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a:defRPr>
                <a:solidFill>
                  <a:schemeClr val="tx1"/>
                </a:solidFill>
                <a:latin typeface="Arial" panose="020B0604020202020204" pitchFamily="34" charset="0"/>
              </a:defRPr>
            </a:lvl1pPr>
            <a:lvl2pPr marL="742950" indent="-285750" defTabSz="989013">
              <a:defRPr>
                <a:solidFill>
                  <a:schemeClr val="tx1"/>
                </a:solidFill>
                <a:latin typeface="Arial" panose="020B0604020202020204" pitchFamily="34" charset="0"/>
              </a:defRPr>
            </a:lvl2pPr>
            <a:lvl3pPr marL="1143000" indent="-228600" defTabSz="989013">
              <a:defRPr>
                <a:solidFill>
                  <a:schemeClr val="tx1"/>
                </a:solidFill>
                <a:latin typeface="Arial" panose="020B0604020202020204" pitchFamily="34" charset="0"/>
              </a:defRPr>
            </a:lvl3pPr>
            <a:lvl4pPr marL="1600200" indent="-228600" defTabSz="989013">
              <a:defRPr>
                <a:solidFill>
                  <a:schemeClr val="tx1"/>
                </a:solidFill>
                <a:latin typeface="Arial" panose="020B0604020202020204" pitchFamily="34" charset="0"/>
              </a:defRPr>
            </a:lvl4pPr>
            <a:lvl5pPr marL="2057400" indent="-228600" defTabSz="989013">
              <a:defRPr>
                <a:solidFill>
                  <a:schemeClr val="tx1"/>
                </a:solidFill>
                <a:latin typeface="Arial" panose="020B0604020202020204" pitchFamily="34" charset="0"/>
              </a:defRPr>
            </a:lvl5pPr>
            <a:lvl6pPr marL="2514600" indent="-228600" defTabSz="989013" eaLnBrk="0" fontAlgn="base" hangingPunct="0">
              <a:spcBef>
                <a:spcPct val="0"/>
              </a:spcBef>
              <a:spcAft>
                <a:spcPct val="0"/>
              </a:spcAft>
              <a:defRPr>
                <a:solidFill>
                  <a:schemeClr val="tx1"/>
                </a:solidFill>
                <a:latin typeface="Arial" panose="020B0604020202020204" pitchFamily="34" charset="0"/>
              </a:defRPr>
            </a:lvl6pPr>
            <a:lvl7pPr marL="2971800" indent="-228600" defTabSz="989013" eaLnBrk="0" fontAlgn="base" hangingPunct="0">
              <a:spcBef>
                <a:spcPct val="0"/>
              </a:spcBef>
              <a:spcAft>
                <a:spcPct val="0"/>
              </a:spcAft>
              <a:defRPr>
                <a:solidFill>
                  <a:schemeClr val="tx1"/>
                </a:solidFill>
                <a:latin typeface="Arial" panose="020B0604020202020204" pitchFamily="34" charset="0"/>
              </a:defRPr>
            </a:lvl7pPr>
            <a:lvl8pPr marL="3429000" indent="-228600" defTabSz="989013" eaLnBrk="0" fontAlgn="base" hangingPunct="0">
              <a:spcBef>
                <a:spcPct val="0"/>
              </a:spcBef>
              <a:spcAft>
                <a:spcPct val="0"/>
              </a:spcAft>
              <a:defRPr>
                <a:solidFill>
                  <a:schemeClr val="tx1"/>
                </a:solidFill>
                <a:latin typeface="Arial" panose="020B0604020202020204" pitchFamily="34" charset="0"/>
              </a:defRPr>
            </a:lvl8pPr>
            <a:lvl9pPr marL="3886200" indent="-228600" defTabSz="989013" eaLnBrk="0" fontAlgn="base" hangingPunct="0">
              <a:spcBef>
                <a:spcPct val="0"/>
              </a:spcBef>
              <a:spcAft>
                <a:spcPct val="0"/>
              </a:spcAft>
              <a:defRPr>
                <a:solidFill>
                  <a:schemeClr val="tx1"/>
                </a:solidFill>
                <a:latin typeface="Arial" panose="020B0604020202020204" pitchFamily="34" charset="0"/>
              </a:defRPr>
            </a:lvl9pPr>
          </a:lstStyle>
          <a:p>
            <a:fld id="{20A64E3F-527A-44BA-BB0D-0BBAC4E28D2F}" type="slidenum">
              <a:rPr lang="en-GB" altLang="en-US"/>
              <a:pPr/>
              <a:t>9</a:t>
            </a:fld>
            <a:endParaRPr lang="en-GB" altLang="en-US"/>
          </a:p>
        </p:txBody>
      </p:sp>
      <p:sp>
        <p:nvSpPr>
          <p:cNvPr id="165891" name="Rectangle 2">
            <a:extLst>
              <a:ext uri="{FF2B5EF4-FFF2-40B4-BE49-F238E27FC236}">
                <a16:creationId xmlns:a16="http://schemas.microsoft.com/office/drawing/2014/main" id="{AFCA42C5-569A-CC56-24DD-558B85CC79B6}"/>
              </a:ext>
            </a:extLst>
          </p:cNvPr>
          <p:cNvSpPr>
            <a:spLocks noGrp="1" noRot="1" noChangeAspect="1" noChangeArrowheads="1" noTextEdit="1"/>
          </p:cNvSpPr>
          <p:nvPr>
            <p:ph type="sldImg"/>
          </p:nvPr>
        </p:nvSpPr>
        <p:spPr>
          <a:ln/>
        </p:spPr>
      </p:sp>
      <p:sp>
        <p:nvSpPr>
          <p:cNvPr id="165892" name="Rectangle 3">
            <a:extLst>
              <a:ext uri="{FF2B5EF4-FFF2-40B4-BE49-F238E27FC236}">
                <a16:creationId xmlns:a16="http://schemas.microsoft.com/office/drawing/2014/main" id="{A55DC9DB-07B5-2F45-BEAA-0DA6798CF17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Before UVM there were different methodologies which were used in the electronic industry and they mostly originated from the three biggest companies in this field, namely </a:t>
            </a:r>
            <a:r>
              <a:rPr lang="en-US" altLang="en-US" i="1"/>
              <a:t>Cadence</a:t>
            </a:r>
            <a:r>
              <a:rPr lang="en-US" altLang="en-US"/>
              <a:t>, </a:t>
            </a:r>
            <a:r>
              <a:rPr lang="en-US" altLang="en-US" i="1"/>
              <a:t>Synopsys</a:t>
            </a:r>
            <a:r>
              <a:rPr lang="en-US" altLang="en-US"/>
              <a:t> and </a:t>
            </a:r>
            <a:r>
              <a:rPr lang="en-US" altLang="en-US" i="1"/>
              <a:t>Mentor</a:t>
            </a:r>
            <a:r>
              <a:rPr lang="en-US" altLang="en-US"/>
              <a:t> </a:t>
            </a:r>
            <a:r>
              <a:rPr lang="en-US" altLang="en-US" i="1"/>
              <a:t>Graphics</a:t>
            </a:r>
            <a:r>
              <a:rPr lang="en-US" altLang="en-US"/>
              <a:t>. One of the first verification solutions came from the </a:t>
            </a:r>
            <a:r>
              <a:rPr lang="en-US" altLang="en-US" i="1"/>
              <a:t>Verisity Design </a:t>
            </a:r>
            <a:r>
              <a:rPr lang="en-US" altLang="en-US"/>
              <a:t>(part of </a:t>
            </a:r>
            <a:r>
              <a:rPr lang="en-US" altLang="en-US" i="1"/>
              <a:t>Cadence Design Systems</a:t>
            </a:r>
            <a:r>
              <a:rPr lang="en-US" altLang="en-US"/>
              <a:t>, </a:t>
            </a:r>
            <a:r>
              <a:rPr lang="en-US" altLang="en-US" i="1"/>
              <a:t>Inc</a:t>
            </a:r>
            <a:r>
              <a:rPr lang="en-US" altLang="en-US"/>
              <a:t>. today) and it saw the light of day in 2000. Its name was vAdvisor and it represented a collection of best verification practices for the </a:t>
            </a:r>
            <a:r>
              <a:rPr lang="en-US" altLang="en-US" b="1" i="1"/>
              <a:t>e</a:t>
            </a:r>
            <a:r>
              <a:rPr lang="en-US" altLang="en-US"/>
              <a:t> HVL, such as stimulus generation, coverage, self-testing verification environment creation and others, consolidated together into an HTML document. </a:t>
            </a:r>
          </a:p>
          <a:p>
            <a:r>
              <a:rPr lang="en-US" altLang="en-US"/>
              <a:t>Soon it was noticed that these practices, even though useful, could be improved by being implemented into a code library, which would accompany the mentioned document and that way boost the acceptance rate and employment of the methodology. Thus, in 2002 </a:t>
            </a:r>
            <a:r>
              <a:rPr lang="en-US" altLang="en-US" i="1"/>
              <a:t>Verisity</a:t>
            </a:r>
            <a:r>
              <a:rPr lang="en-US" altLang="en-US"/>
              <a:t> introduced the first verification methodology, the </a:t>
            </a:r>
            <a:r>
              <a:rPr lang="en-US" altLang="en-US" b="1" i="1"/>
              <a:t>e</a:t>
            </a:r>
            <a:r>
              <a:rPr lang="en-US" altLang="en-US" b="1"/>
              <a:t> </a:t>
            </a:r>
            <a:r>
              <a:rPr lang="en-US" altLang="en-US"/>
              <a:t>Reuse Methodology, or </a:t>
            </a:r>
            <a:r>
              <a:rPr lang="en-US" altLang="en-US" b="1" i="1"/>
              <a:t>e</a:t>
            </a:r>
            <a:r>
              <a:rPr lang="en-US" altLang="en-US"/>
              <a:t>RM shorthand. This methodology consisted of a best practices document, which described packaging guidelines, architecture requirements and many other things, as well as a code library written in </a:t>
            </a:r>
            <a:r>
              <a:rPr lang="en-US" altLang="en-US" b="1" i="1"/>
              <a:t>e</a:t>
            </a:r>
            <a:r>
              <a:rPr lang="en-US" altLang="en-US"/>
              <a:t> language, which was at that time proprietary. This library possessed implemented monitor, agent and driver models, had sequences, messaging facilities and objection mechanisms and represented the antecedent of modern methodologies, such as OVM and UVM. </a:t>
            </a:r>
          </a:p>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4E1E6E2E-27AC-4337-1DF2-20F2FFA3582A}"/>
              </a:ext>
            </a:extLst>
          </p:cNvPr>
          <p:cNvSpPr>
            <a:spLocks noChangeArrowheads="1"/>
          </p:cNvSpPr>
          <p:nvPr userDrawn="1"/>
        </p:nvSpPr>
        <p:spPr bwMode="auto">
          <a:xfrm>
            <a:off x="0" y="2162175"/>
            <a:ext cx="9144000" cy="2220913"/>
          </a:xfrm>
          <a:prstGeom prst="rect">
            <a:avLst/>
          </a:prstGeom>
          <a:solidFill>
            <a:schemeClr val="bg1">
              <a:alpha val="21960"/>
            </a:schemeClr>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045506" name="Rectangle 2"/>
          <p:cNvSpPr>
            <a:spLocks noGrp="1" noChangeArrowheads="1"/>
          </p:cNvSpPr>
          <p:nvPr>
            <p:ph type="ctrTitle" sz="quarter"/>
          </p:nvPr>
        </p:nvSpPr>
        <p:spPr>
          <a:xfrm>
            <a:off x="3730625" y="2274888"/>
            <a:ext cx="5067300" cy="1143000"/>
          </a:xfrm>
          <a:effectLst/>
        </p:spPr>
        <p:txBody>
          <a:bodyPr lIns="91440" rIns="91440" anchor="b"/>
          <a:lstStyle>
            <a:lvl1pPr>
              <a:defRPr sz="3200"/>
            </a:lvl1pPr>
          </a:lstStyle>
          <a:p>
            <a:pPr lvl="0"/>
            <a:r>
              <a:rPr lang="en-US" noProof="0"/>
              <a:t>Click to edit Master title style</a:t>
            </a:r>
            <a:endParaRPr lang="de-DE" noProof="0"/>
          </a:p>
        </p:txBody>
      </p:sp>
      <p:sp>
        <p:nvSpPr>
          <p:cNvPr id="1045507" name="Rectangle 3"/>
          <p:cNvSpPr>
            <a:spLocks noGrp="1" noChangeArrowheads="1"/>
          </p:cNvSpPr>
          <p:nvPr>
            <p:ph type="subTitle" sz="quarter" idx="1"/>
          </p:nvPr>
        </p:nvSpPr>
        <p:spPr>
          <a:xfrm>
            <a:off x="3730625" y="3586163"/>
            <a:ext cx="5072063" cy="1049337"/>
          </a:xfrm>
        </p:spPr>
        <p:txBody>
          <a:bodyPr lIns="91440" rIns="91440"/>
          <a:lstStyle>
            <a:lvl1pPr marL="0" indent="0">
              <a:buFont typeface="Wingdings" pitchFamily="2" charset="2"/>
              <a:buNone/>
              <a:defRPr sz="2200" b="1">
                <a:solidFill>
                  <a:schemeClr val="folHlink"/>
                </a:solidFill>
              </a:defRPr>
            </a:lvl1pPr>
          </a:lstStyle>
          <a:p>
            <a:pPr lvl="0"/>
            <a:r>
              <a:rPr lang="en-US" noProof="0"/>
              <a:t>Click to edit Master text styles</a:t>
            </a:r>
          </a:p>
        </p:txBody>
      </p:sp>
    </p:spTree>
    <p:extLst>
      <p:ext uri="{BB962C8B-B14F-4D97-AF65-F5344CB8AC3E}">
        <p14:creationId xmlns:p14="http://schemas.microsoft.com/office/powerpoint/2010/main" val="1160520694"/>
      </p:ext>
    </p:extLst>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B8FBE27F-F07E-09D7-CD4A-1B9B5CEEB78D}"/>
              </a:ext>
            </a:extLst>
          </p:cNvPr>
          <p:cNvSpPr>
            <a:spLocks noGrp="1" noChangeArrowheads="1"/>
          </p:cNvSpPr>
          <p:nvPr>
            <p:ph type="ftr" sz="quarter" idx="10"/>
          </p:nvPr>
        </p:nvSpPr>
        <p:spPr>
          <a:ln/>
        </p:spPr>
        <p:txBody>
          <a:bodyPr/>
          <a:lstStyle>
            <a:lvl1pPr>
              <a:defRPr/>
            </a:lvl1pPr>
          </a:lstStyle>
          <a:p>
            <a:fld id="{29BBD446-5F5B-47F0-9791-CD81C2003C2A}" type="slidenum">
              <a:rPr lang="de-DE" altLang="en-US"/>
              <a:pPr/>
              <a:t>‹#›</a:t>
            </a:fld>
            <a:endParaRPr lang="de-DE" altLang="en-US"/>
          </a:p>
        </p:txBody>
      </p:sp>
    </p:spTree>
    <p:extLst>
      <p:ext uri="{BB962C8B-B14F-4D97-AF65-F5344CB8AC3E}">
        <p14:creationId xmlns:p14="http://schemas.microsoft.com/office/powerpoint/2010/main" val="3064083181"/>
      </p:ext>
    </p:extLst>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1950" y="9525"/>
            <a:ext cx="2132013" cy="46799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14325" y="9525"/>
            <a:ext cx="6245225" cy="46799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5A3D1DB6-F79F-42EA-C0C5-5E11CEAFCA3B}"/>
              </a:ext>
            </a:extLst>
          </p:cNvPr>
          <p:cNvSpPr>
            <a:spLocks noGrp="1" noChangeArrowheads="1"/>
          </p:cNvSpPr>
          <p:nvPr>
            <p:ph type="ftr" sz="quarter" idx="10"/>
          </p:nvPr>
        </p:nvSpPr>
        <p:spPr>
          <a:ln/>
        </p:spPr>
        <p:txBody>
          <a:bodyPr/>
          <a:lstStyle>
            <a:lvl1pPr>
              <a:defRPr/>
            </a:lvl1pPr>
          </a:lstStyle>
          <a:p>
            <a:fld id="{D0FC4669-9176-4DEA-9D64-CDCE6C9127B6}" type="slidenum">
              <a:rPr lang="de-DE" altLang="en-US"/>
              <a:pPr/>
              <a:t>‹#›</a:t>
            </a:fld>
            <a:endParaRPr lang="de-DE" altLang="en-US"/>
          </a:p>
        </p:txBody>
      </p:sp>
    </p:spTree>
    <p:extLst>
      <p:ext uri="{BB962C8B-B14F-4D97-AF65-F5344CB8AC3E}">
        <p14:creationId xmlns:p14="http://schemas.microsoft.com/office/powerpoint/2010/main" val="3987632130"/>
      </p:ext>
    </p:extLst>
  </p:cSld>
  <p:clrMapOvr>
    <a:masterClrMapping/>
  </p:clrMapOvr>
  <p:transition spd="med">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14325" y="9525"/>
            <a:ext cx="8515350" cy="600075"/>
          </a:xfrm>
        </p:spPr>
        <p:txBody>
          <a:bodyPr/>
          <a:lstStyle/>
          <a:p>
            <a:r>
              <a:rPr lang="en-US"/>
              <a:t>Click to edit Master title style</a:t>
            </a:r>
          </a:p>
        </p:txBody>
      </p:sp>
      <p:sp>
        <p:nvSpPr>
          <p:cNvPr id="3" name="Text Placeholder 2"/>
          <p:cNvSpPr>
            <a:spLocks noGrp="1"/>
          </p:cNvSpPr>
          <p:nvPr>
            <p:ph type="body" sz="half" idx="1"/>
          </p:nvPr>
        </p:nvSpPr>
        <p:spPr>
          <a:xfrm>
            <a:off x="319088" y="863600"/>
            <a:ext cx="4186237" cy="3825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7725" y="863600"/>
            <a:ext cx="4186238" cy="3825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8903D97D-0D1D-4E64-7055-CB1BF194251E}"/>
              </a:ext>
            </a:extLst>
          </p:cNvPr>
          <p:cNvSpPr>
            <a:spLocks noGrp="1" noChangeArrowheads="1"/>
          </p:cNvSpPr>
          <p:nvPr>
            <p:ph type="ftr" sz="quarter" idx="10"/>
          </p:nvPr>
        </p:nvSpPr>
        <p:spPr>
          <a:ln/>
        </p:spPr>
        <p:txBody>
          <a:bodyPr/>
          <a:lstStyle>
            <a:lvl1pPr>
              <a:defRPr/>
            </a:lvl1pPr>
          </a:lstStyle>
          <a:p>
            <a:fld id="{9EAF987A-F7EC-4600-B266-4DD149F76527}" type="slidenum">
              <a:rPr lang="de-DE" altLang="en-US"/>
              <a:pPr/>
              <a:t>‹#›</a:t>
            </a:fld>
            <a:endParaRPr lang="de-DE" altLang="en-US"/>
          </a:p>
        </p:txBody>
      </p:sp>
    </p:spTree>
    <p:extLst>
      <p:ext uri="{BB962C8B-B14F-4D97-AF65-F5344CB8AC3E}">
        <p14:creationId xmlns:p14="http://schemas.microsoft.com/office/powerpoint/2010/main" val="2228915522"/>
      </p:ext>
    </p:extLst>
  </p:cSld>
  <p:clrMapOvr>
    <a:masterClrMapping/>
  </p:clrMapOvr>
  <p:transition spd="med">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14325" y="9525"/>
            <a:ext cx="8515350" cy="600075"/>
          </a:xfrm>
        </p:spPr>
        <p:txBody>
          <a:bodyPr/>
          <a:lstStyle/>
          <a:p>
            <a:r>
              <a:rPr lang="en-US"/>
              <a:t>Click to edit Master title style</a:t>
            </a:r>
          </a:p>
        </p:txBody>
      </p:sp>
      <p:sp>
        <p:nvSpPr>
          <p:cNvPr id="3" name="Text Placeholder 2"/>
          <p:cNvSpPr>
            <a:spLocks noGrp="1"/>
          </p:cNvSpPr>
          <p:nvPr>
            <p:ph type="body" sz="half" idx="1"/>
          </p:nvPr>
        </p:nvSpPr>
        <p:spPr>
          <a:xfrm>
            <a:off x="319088" y="863600"/>
            <a:ext cx="4186237" cy="3825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57725" y="863600"/>
            <a:ext cx="4186238" cy="18367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57725" y="2852738"/>
            <a:ext cx="4186238" cy="18367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a:extLst>
              <a:ext uri="{FF2B5EF4-FFF2-40B4-BE49-F238E27FC236}">
                <a16:creationId xmlns:a16="http://schemas.microsoft.com/office/drawing/2014/main" id="{CFCE82EE-23F9-66A6-E050-D4CC3773BD31}"/>
              </a:ext>
            </a:extLst>
          </p:cNvPr>
          <p:cNvSpPr>
            <a:spLocks noGrp="1" noChangeArrowheads="1"/>
          </p:cNvSpPr>
          <p:nvPr>
            <p:ph type="ftr" sz="quarter" idx="10"/>
          </p:nvPr>
        </p:nvSpPr>
        <p:spPr>
          <a:ln/>
        </p:spPr>
        <p:txBody>
          <a:bodyPr/>
          <a:lstStyle>
            <a:lvl1pPr>
              <a:defRPr/>
            </a:lvl1pPr>
          </a:lstStyle>
          <a:p>
            <a:fld id="{7DA13E7C-21F7-4D90-9588-E17C5792E5A0}" type="slidenum">
              <a:rPr lang="de-DE" altLang="en-US"/>
              <a:pPr/>
              <a:t>‹#›</a:t>
            </a:fld>
            <a:endParaRPr lang="de-DE" altLang="en-US"/>
          </a:p>
        </p:txBody>
      </p:sp>
    </p:spTree>
    <p:extLst>
      <p:ext uri="{BB962C8B-B14F-4D97-AF65-F5344CB8AC3E}">
        <p14:creationId xmlns:p14="http://schemas.microsoft.com/office/powerpoint/2010/main" val="2223853429"/>
      </p:ext>
    </p:extLst>
  </p:cSld>
  <p:clrMapOvr>
    <a:masterClrMapping/>
  </p:clrMapOvr>
  <p:transition spd="med">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314325" y="9525"/>
            <a:ext cx="8515350" cy="600075"/>
          </a:xfrm>
        </p:spPr>
        <p:txBody>
          <a:bodyPr/>
          <a:lstStyle/>
          <a:p>
            <a:r>
              <a:rPr lang="en-US"/>
              <a:t>Click to edit Master title style</a:t>
            </a:r>
          </a:p>
        </p:txBody>
      </p:sp>
      <p:sp>
        <p:nvSpPr>
          <p:cNvPr id="3" name="Text Placeholder 2"/>
          <p:cNvSpPr>
            <a:spLocks noGrp="1"/>
          </p:cNvSpPr>
          <p:nvPr>
            <p:ph type="body" sz="half" idx="1"/>
          </p:nvPr>
        </p:nvSpPr>
        <p:spPr>
          <a:xfrm>
            <a:off x="319088" y="863600"/>
            <a:ext cx="8524875" cy="18367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19088" y="2852738"/>
            <a:ext cx="8524875" cy="18367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6E34812A-C0D6-D8F1-5F62-2A23BCA53AAE}"/>
              </a:ext>
            </a:extLst>
          </p:cNvPr>
          <p:cNvSpPr>
            <a:spLocks noGrp="1" noChangeArrowheads="1"/>
          </p:cNvSpPr>
          <p:nvPr>
            <p:ph type="ftr" sz="quarter" idx="10"/>
          </p:nvPr>
        </p:nvSpPr>
        <p:spPr>
          <a:ln/>
        </p:spPr>
        <p:txBody>
          <a:bodyPr/>
          <a:lstStyle>
            <a:lvl1pPr>
              <a:defRPr/>
            </a:lvl1pPr>
          </a:lstStyle>
          <a:p>
            <a:fld id="{685539C1-ABC4-4F51-910D-B96C8A750E2C}" type="slidenum">
              <a:rPr lang="de-DE" altLang="en-US"/>
              <a:pPr/>
              <a:t>‹#›</a:t>
            </a:fld>
            <a:endParaRPr lang="de-DE" altLang="en-US"/>
          </a:p>
        </p:txBody>
      </p:sp>
    </p:spTree>
    <p:extLst>
      <p:ext uri="{BB962C8B-B14F-4D97-AF65-F5344CB8AC3E}">
        <p14:creationId xmlns:p14="http://schemas.microsoft.com/office/powerpoint/2010/main" val="1723082704"/>
      </p:ext>
    </p:extLst>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83DBA6A4-334F-F833-748A-88503F3A74F4}"/>
              </a:ext>
            </a:extLst>
          </p:cNvPr>
          <p:cNvSpPr>
            <a:spLocks noGrp="1" noChangeArrowheads="1"/>
          </p:cNvSpPr>
          <p:nvPr>
            <p:ph type="ftr" sz="quarter" idx="10"/>
          </p:nvPr>
        </p:nvSpPr>
        <p:spPr>
          <a:ln/>
        </p:spPr>
        <p:txBody>
          <a:bodyPr/>
          <a:lstStyle>
            <a:lvl1pPr>
              <a:defRPr/>
            </a:lvl1pPr>
          </a:lstStyle>
          <a:p>
            <a:fld id="{A9CB822D-4224-46B1-BBD6-F840DC035C9F}" type="slidenum">
              <a:rPr lang="de-DE" altLang="en-US"/>
              <a:pPr/>
              <a:t>‹#›</a:t>
            </a:fld>
            <a:endParaRPr lang="de-DE" altLang="en-US"/>
          </a:p>
        </p:txBody>
      </p:sp>
    </p:spTree>
    <p:extLst>
      <p:ext uri="{BB962C8B-B14F-4D97-AF65-F5344CB8AC3E}">
        <p14:creationId xmlns:p14="http://schemas.microsoft.com/office/powerpoint/2010/main" val="571011722"/>
      </p:ext>
    </p:extLst>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a:extLst>
              <a:ext uri="{FF2B5EF4-FFF2-40B4-BE49-F238E27FC236}">
                <a16:creationId xmlns:a16="http://schemas.microsoft.com/office/drawing/2014/main" id="{EED56732-39F8-70F7-578B-45A97D7C8537}"/>
              </a:ext>
            </a:extLst>
          </p:cNvPr>
          <p:cNvSpPr>
            <a:spLocks noGrp="1" noChangeArrowheads="1"/>
          </p:cNvSpPr>
          <p:nvPr>
            <p:ph type="ftr" sz="quarter" idx="10"/>
          </p:nvPr>
        </p:nvSpPr>
        <p:spPr>
          <a:ln/>
        </p:spPr>
        <p:txBody>
          <a:bodyPr/>
          <a:lstStyle>
            <a:lvl1pPr>
              <a:defRPr/>
            </a:lvl1pPr>
          </a:lstStyle>
          <a:p>
            <a:fld id="{269B36A6-C8C7-4511-BAA9-8121E5FF54D8}" type="slidenum">
              <a:rPr lang="de-DE" altLang="en-US"/>
              <a:pPr/>
              <a:t>‹#›</a:t>
            </a:fld>
            <a:endParaRPr lang="de-DE" altLang="en-US"/>
          </a:p>
        </p:txBody>
      </p:sp>
    </p:spTree>
    <p:extLst>
      <p:ext uri="{BB962C8B-B14F-4D97-AF65-F5344CB8AC3E}">
        <p14:creationId xmlns:p14="http://schemas.microsoft.com/office/powerpoint/2010/main" val="590744615"/>
      </p:ext>
    </p:extLst>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19088" y="863600"/>
            <a:ext cx="4186237" cy="382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7725" y="863600"/>
            <a:ext cx="4186238" cy="382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4E80BD76-E2CF-6911-AE80-F11EA5433080}"/>
              </a:ext>
            </a:extLst>
          </p:cNvPr>
          <p:cNvSpPr>
            <a:spLocks noGrp="1" noChangeArrowheads="1"/>
          </p:cNvSpPr>
          <p:nvPr>
            <p:ph type="ftr" sz="quarter" idx="10"/>
          </p:nvPr>
        </p:nvSpPr>
        <p:spPr>
          <a:ln/>
        </p:spPr>
        <p:txBody>
          <a:bodyPr/>
          <a:lstStyle>
            <a:lvl1pPr>
              <a:defRPr/>
            </a:lvl1pPr>
          </a:lstStyle>
          <a:p>
            <a:fld id="{896D5929-EC1D-48E1-9E30-02E3565F264F}" type="slidenum">
              <a:rPr lang="de-DE" altLang="en-US"/>
              <a:pPr/>
              <a:t>‹#›</a:t>
            </a:fld>
            <a:endParaRPr lang="de-DE" altLang="en-US"/>
          </a:p>
        </p:txBody>
      </p:sp>
    </p:spTree>
    <p:extLst>
      <p:ext uri="{BB962C8B-B14F-4D97-AF65-F5344CB8AC3E}">
        <p14:creationId xmlns:p14="http://schemas.microsoft.com/office/powerpoint/2010/main" val="1740267487"/>
      </p:ext>
    </p:extLst>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a:extLst>
              <a:ext uri="{FF2B5EF4-FFF2-40B4-BE49-F238E27FC236}">
                <a16:creationId xmlns:a16="http://schemas.microsoft.com/office/drawing/2014/main" id="{BAF63460-200D-6B55-ECB9-8BC3FEAD50BD}"/>
              </a:ext>
            </a:extLst>
          </p:cNvPr>
          <p:cNvSpPr>
            <a:spLocks noGrp="1" noChangeArrowheads="1"/>
          </p:cNvSpPr>
          <p:nvPr>
            <p:ph type="ftr" sz="quarter" idx="10"/>
          </p:nvPr>
        </p:nvSpPr>
        <p:spPr>
          <a:ln/>
        </p:spPr>
        <p:txBody>
          <a:bodyPr/>
          <a:lstStyle>
            <a:lvl1pPr>
              <a:defRPr/>
            </a:lvl1pPr>
          </a:lstStyle>
          <a:p>
            <a:fld id="{7E732635-A6C0-46E3-9C2A-5F817514AFEF}" type="slidenum">
              <a:rPr lang="de-DE" altLang="en-US"/>
              <a:pPr/>
              <a:t>‹#›</a:t>
            </a:fld>
            <a:endParaRPr lang="de-DE" altLang="en-US"/>
          </a:p>
        </p:txBody>
      </p:sp>
    </p:spTree>
    <p:extLst>
      <p:ext uri="{BB962C8B-B14F-4D97-AF65-F5344CB8AC3E}">
        <p14:creationId xmlns:p14="http://schemas.microsoft.com/office/powerpoint/2010/main" val="3728852074"/>
      </p:ext>
    </p:extLst>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a:extLst>
              <a:ext uri="{FF2B5EF4-FFF2-40B4-BE49-F238E27FC236}">
                <a16:creationId xmlns:a16="http://schemas.microsoft.com/office/drawing/2014/main" id="{A2CA4A9E-C6AB-30F6-C63F-CC01F2191B41}"/>
              </a:ext>
            </a:extLst>
          </p:cNvPr>
          <p:cNvSpPr>
            <a:spLocks noGrp="1" noChangeArrowheads="1"/>
          </p:cNvSpPr>
          <p:nvPr>
            <p:ph type="ftr" sz="quarter" idx="10"/>
          </p:nvPr>
        </p:nvSpPr>
        <p:spPr>
          <a:ln/>
        </p:spPr>
        <p:txBody>
          <a:bodyPr/>
          <a:lstStyle>
            <a:lvl1pPr>
              <a:defRPr/>
            </a:lvl1pPr>
          </a:lstStyle>
          <a:p>
            <a:fld id="{DA8596A2-3EE3-4AB1-99AC-9118870F5BCD}" type="slidenum">
              <a:rPr lang="de-DE" altLang="en-US"/>
              <a:pPr/>
              <a:t>‹#›</a:t>
            </a:fld>
            <a:endParaRPr lang="de-DE" altLang="en-US"/>
          </a:p>
        </p:txBody>
      </p:sp>
    </p:spTree>
    <p:extLst>
      <p:ext uri="{BB962C8B-B14F-4D97-AF65-F5344CB8AC3E}">
        <p14:creationId xmlns:p14="http://schemas.microsoft.com/office/powerpoint/2010/main" val="395799809"/>
      </p:ext>
    </p:extLst>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841890B2-2ECC-775A-1EEC-D011CFEC0EF1}"/>
              </a:ext>
            </a:extLst>
          </p:cNvPr>
          <p:cNvSpPr>
            <a:spLocks noGrp="1" noChangeArrowheads="1"/>
          </p:cNvSpPr>
          <p:nvPr>
            <p:ph type="ftr" sz="quarter" idx="10"/>
          </p:nvPr>
        </p:nvSpPr>
        <p:spPr>
          <a:ln/>
        </p:spPr>
        <p:txBody>
          <a:bodyPr/>
          <a:lstStyle>
            <a:lvl1pPr>
              <a:defRPr/>
            </a:lvl1pPr>
          </a:lstStyle>
          <a:p>
            <a:fld id="{A410F3FC-DCF5-4FC7-B000-EE38C4060961}" type="slidenum">
              <a:rPr lang="de-DE" altLang="en-US"/>
              <a:pPr/>
              <a:t>‹#›</a:t>
            </a:fld>
            <a:endParaRPr lang="de-DE" altLang="en-US"/>
          </a:p>
        </p:txBody>
      </p:sp>
    </p:spTree>
    <p:extLst>
      <p:ext uri="{BB962C8B-B14F-4D97-AF65-F5344CB8AC3E}">
        <p14:creationId xmlns:p14="http://schemas.microsoft.com/office/powerpoint/2010/main" val="1930125137"/>
      </p:ext>
    </p:extLst>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id="{A84E739D-5E9E-BD99-F451-2F394FD65B7D}"/>
              </a:ext>
            </a:extLst>
          </p:cNvPr>
          <p:cNvSpPr>
            <a:spLocks noGrp="1" noChangeArrowheads="1"/>
          </p:cNvSpPr>
          <p:nvPr>
            <p:ph type="ftr" sz="quarter" idx="10"/>
          </p:nvPr>
        </p:nvSpPr>
        <p:spPr>
          <a:ln/>
        </p:spPr>
        <p:txBody>
          <a:bodyPr/>
          <a:lstStyle>
            <a:lvl1pPr>
              <a:defRPr/>
            </a:lvl1pPr>
          </a:lstStyle>
          <a:p>
            <a:fld id="{B6228A13-2987-4E52-AD5F-6EB8ED53B213}" type="slidenum">
              <a:rPr lang="de-DE" altLang="en-US"/>
              <a:pPr/>
              <a:t>‹#›</a:t>
            </a:fld>
            <a:endParaRPr lang="de-DE" altLang="en-US"/>
          </a:p>
        </p:txBody>
      </p:sp>
    </p:spTree>
    <p:extLst>
      <p:ext uri="{BB962C8B-B14F-4D97-AF65-F5344CB8AC3E}">
        <p14:creationId xmlns:p14="http://schemas.microsoft.com/office/powerpoint/2010/main" val="2289155117"/>
      </p:ext>
    </p:extLst>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id="{A45857A6-DCF5-2938-0C36-013284CD8363}"/>
              </a:ext>
            </a:extLst>
          </p:cNvPr>
          <p:cNvSpPr>
            <a:spLocks noGrp="1" noChangeArrowheads="1"/>
          </p:cNvSpPr>
          <p:nvPr>
            <p:ph type="ftr" sz="quarter" idx="10"/>
          </p:nvPr>
        </p:nvSpPr>
        <p:spPr>
          <a:ln/>
        </p:spPr>
        <p:txBody>
          <a:bodyPr/>
          <a:lstStyle>
            <a:lvl1pPr>
              <a:defRPr/>
            </a:lvl1pPr>
          </a:lstStyle>
          <a:p>
            <a:fld id="{94716204-5328-4E6A-995C-98AF25EAD955}" type="slidenum">
              <a:rPr lang="de-DE" altLang="en-US"/>
              <a:pPr/>
              <a:t>‹#›</a:t>
            </a:fld>
            <a:endParaRPr lang="de-DE" altLang="en-US"/>
          </a:p>
        </p:txBody>
      </p:sp>
    </p:spTree>
    <p:extLst>
      <p:ext uri="{BB962C8B-B14F-4D97-AF65-F5344CB8AC3E}">
        <p14:creationId xmlns:p14="http://schemas.microsoft.com/office/powerpoint/2010/main" val="4166516445"/>
      </p:ext>
    </p:extLst>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EBE49A8-4F7E-3F53-DC55-52CDA494DB1D}"/>
              </a:ext>
            </a:extLst>
          </p:cNvPr>
          <p:cNvSpPr>
            <a:spLocks noGrp="1" noChangeArrowheads="1"/>
          </p:cNvSpPr>
          <p:nvPr>
            <p:ph type="title"/>
          </p:nvPr>
        </p:nvSpPr>
        <p:spPr bwMode="auto">
          <a:xfrm>
            <a:off x="314325" y="9525"/>
            <a:ext cx="8515350" cy="600075"/>
          </a:xfrm>
          <a:prstGeom prst="rect">
            <a:avLst/>
          </a:prstGeom>
          <a:noFill/>
          <a:ln>
            <a:noFill/>
          </a:ln>
          <a:effectLst>
            <a:outerShdw dist="35921" dir="2700000" algn="ctr" rotWithShape="0">
              <a:schemeClr val="accent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ctr" anchorCtr="0" compatLnSpc="1">
            <a:prstTxWarp prst="textNoShape">
              <a:avLst/>
            </a:prstTxWarp>
          </a:bodyPr>
          <a:lstStyle/>
          <a:p>
            <a:pPr lvl="0"/>
            <a:r>
              <a:rPr lang="en-US" altLang="en-US"/>
              <a:t>Click to edit Master title style</a:t>
            </a:r>
            <a:endParaRPr lang="de-DE" altLang="en-US"/>
          </a:p>
        </p:txBody>
      </p:sp>
      <p:sp>
        <p:nvSpPr>
          <p:cNvPr id="1027" name="Rectangle 3">
            <a:extLst>
              <a:ext uri="{FF2B5EF4-FFF2-40B4-BE49-F238E27FC236}">
                <a16:creationId xmlns:a16="http://schemas.microsoft.com/office/drawing/2014/main" id="{D580FC0D-11CA-3C66-D40A-A67CE06442CF}"/>
              </a:ext>
            </a:extLst>
          </p:cNvPr>
          <p:cNvSpPr>
            <a:spLocks noGrp="1" noChangeArrowheads="1"/>
          </p:cNvSpPr>
          <p:nvPr>
            <p:ph type="body" idx="1"/>
          </p:nvPr>
        </p:nvSpPr>
        <p:spPr bwMode="auto">
          <a:xfrm>
            <a:off x="319088" y="863600"/>
            <a:ext cx="852487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44485" name="Rectangle 5">
            <a:extLst>
              <a:ext uri="{FF2B5EF4-FFF2-40B4-BE49-F238E27FC236}">
                <a16:creationId xmlns:a16="http://schemas.microsoft.com/office/drawing/2014/main" id="{28B02A94-D65D-A142-B2FE-AB3D6A7A5E6C}"/>
              </a:ext>
            </a:extLst>
          </p:cNvPr>
          <p:cNvSpPr>
            <a:spLocks noGrp="1" noChangeArrowheads="1"/>
          </p:cNvSpPr>
          <p:nvPr>
            <p:ph type="ftr" sz="quarter" idx="3"/>
          </p:nvPr>
        </p:nvSpPr>
        <p:spPr bwMode="auto">
          <a:xfrm>
            <a:off x="4321175" y="6408738"/>
            <a:ext cx="406400" cy="2476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solidFill>
                  <a:schemeClr val="bg1"/>
                </a:solidFill>
              </a:defRPr>
            </a:lvl1pPr>
          </a:lstStyle>
          <a:p>
            <a:fld id="{273E634E-E6C1-4C02-A6D7-0841FABA0206}" type="slidenum">
              <a:rPr lang="de-DE" altLang="en-US"/>
              <a:pPr/>
              <a:t>‹#›</a:t>
            </a:fld>
            <a:endParaRPr lang="de-DE" altLang="en-US"/>
          </a:p>
        </p:txBody>
      </p:sp>
    </p:spTree>
  </p:cSld>
  <p:clrMap bg1="lt1" tx1="dk1" bg2="lt2" tx2="dk2" accent1="accent1" accent2="accent2" accent3="accent3" accent4="accent4" accent5="accent5" accent6="accent6" hlink="hlink" folHlink="folHlink"/>
  <p:sldLayoutIdLst>
    <p:sldLayoutId id="2147483810"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 id="2147483807" r:id="rId12"/>
    <p:sldLayoutId id="2147483808" r:id="rId13"/>
    <p:sldLayoutId id="2147483809" r:id="rId14"/>
  </p:sldLayoutIdLst>
  <p:transition spd="med">
    <p:wipe dir="r"/>
  </p:transition>
  <p:hf sldNum="0" hdr="0" dt="0"/>
  <p:txStyles>
    <p:titleStyle>
      <a:lvl1pPr algn="l" rtl="0" eaLnBrk="0" fontAlgn="base" hangingPunct="0">
        <a:spcBef>
          <a:spcPct val="0"/>
        </a:spcBef>
        <a:spcAft>
          <a:spcPct val="0"/>
        </a:spcAft>
        <a:defRPr sz="2600" b="1">
          <a:solidFill>
            <a:schemeClr val="bg1"/>
          </a:solidFill>
          <a:latin typeface="+mj-lt"/>
          <a:ea typeface="+mj-ea"/>
          <a:cs typeface="+mj-cs"/>
        </a:defRPr>
      </a:lvl1pPr>
      <a:lvl2pPr algn="l" rtl="0" eaLnBrk="0" fontAlgn="base" hangingPunct="0">
        <a:spcBef>
          <a:spcPct val="0"/>
        </a:spcBef>
        <a:spcAft>
          <a:spcPct val="0"/>
        </a:spcAft>
        <a:defRPr sz="2600" b="1">
          <a:solidFill>
            <a:schemeClr val="bg1"/>
          </a:solidFill>
          <a:latin typeface="Arial" charset="0"/>
        </a:defRPr>
      </a:lvl2pPr>
      <a:lvl3pPr algn="l" rtl="0" eaLnBrk="0" fontAlgn="base" hangingPunct="0">
        <a:spcBef>
          <a:spcPct val="0"/>
        </a:spcBef>
        <a:spcAft>
          <a:spcPct val="0"/>
        </a:spcAft>
        <a:defRPr sz="2600" b="1">
          <a:solidFill>
            <a:schemeClr val="bg1"/>
          </a:solidFill>
          <a:latin typeface="Arial" charset="0"/>
        </a:defRPr>
      </a:lvl3pPr>
      <a:lvl4pPr algn="l" rtl="0" eaLnBrk="0" fontAlgn="base" hangingPunct="0">
        <a:spcBef>
          <a:spcPct val="0"/>
        </a:spcBef>
        <a:spcAft>
          <a:spcPct val="0"/>
        </a:spcAft>
        <a:defRPr sz="2600" b="1">
          <a:solidFill>
            <a:schemeClr val="bg1"/>
          </a:solidFill>
          <a:latin typeface="Arial" charset="0"/>
        </a:defRPr>
      </a:lvl4pPr>
      <a:lvl5pPr algn="l" rtl="0" eaLnBrk="0" fontAlgn="base" hangingPunct="0">
        <a:spcBef>
          <a:spcPct val="0"/>
        </a:spcBef>
        <a:spcAft>
          <a:spcPct val="0"/>
        </a:spcAft>
        <a:defRPr sz="2600" b="1">
          <a:solidFill>
            <a:schemeClr val="bg1"/>
          </a:solidFill>
          <a:latin typeface="Arial" charset="0"/>
        </a:defRPr>
      </a:lvl5pPr>
      <a:lvl6pPr marL="457200" algn="l" rtl="0" fontAlgn="base">
        <a:spcBef>
          <a:spcPct val="0"/>
        </a:spcBef>
        <a:spcAft>
          <a:spcPct val="0"/>
        </a:spcAft>
        <a:defRPr sz="2600" b="1">
          <a:solidFill>
            <a:schemeClr val="bg1"/>
          </a:solidFill>
          <a:latin typeface="Arial" charset="0"/>
        </a:defRPr>
      </a:lvl6pPr>
      <a:lvl7pPr marL="914400" algn="l" rtl="0" fontAlgn="base">
        <a:spcBef>
          <a:spcPct val="0"/>
        </a:spcBef>
        <a:spcAft>
          <a:spcPct val="0"/>
        </a:spcAft>
        <a:defRPr sz="2600" b="1">
          <a:solidFill>
            <a:schemeClr val="bg1"/>
          </a:solidFill>
          <a:latin typeface="Arial" charset="0"/>
        </a:defRPr>
      </a:lvl7pPr>
      <a:lvl8pPr marL="1371600" algn="l" rtl="0" fontAlgn="base">
        <a:spcBef>
          <a:spcPct val="0"/>
        </a:spcBef>
        <a:spcAft>
          <a:spcPct val="0"/>
        </a:spcAft>
        <a:defRPr sz="2600" b="1">
          <a:solidFill>
            <a:schemeClr val="bg1"/>
          </a:solidFill>
          <a:latin typeface="Arial" charset="0"/>
        </a:defRPr>
      </a:lvl8pPr>
      <a:lvl9pPr marL="1828800" algn="l" rtl="0" fontAlgn="base">
        <a:spcBef>
          <a:spcPct val="0"/>
        </a:spcBef>
        <a:spcAft>
          <a:spcPct val="0"/>
        </a:spcAft>
        <a:defRPr sz="2600" b="1">
          <a:solidFill>
            <a:schemeClr val="bg1"/>
          </a:solidFill>
          <a:latin typeface="Arial" charset="0"/>
        </a:defRPr>
      </a:lvl9pPr>
    </p:titleStyle>
    <p:bodyStyle>
      <a:lvl1pPr marL="190500" indent="-1905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ea typeface="+mn-ea"/>
          <a:cs typeface="+mn-cs"/>
        </a:defRPr>
      </a:lvl1pPr>
      <a:lvl2pPr marL="381000" indent="-188913" algn="l" rtl="0" eaLnBrk="0" fontAlgn="base" hangingPunct="0">
        <a:spcBef>
          <a:spcPct val="20000"/>
        </a:spcBef>
        <a:spcAft>
          <a:spcPct val="0"/>
        </a:spcAft>
        <a:buClr>
          <a:schemeClr val="accent1"/>
        </a:buClr>
        <a:buChar char="-"/>
        <a:defRPr>
          <a:solidFill>
            <a:schemeClr val="tx1"/>
          </a:solidFill>
          <a:latin typeface="+mn-lt"/>
        </a:defRPr>
      </a:lvl2pPr>
      <a:lvl3pPr marL="561975" indent="-179388" algn="l" rtl="0" eaLnBrk="0" fontAlgn="base" hangingPunct="0">
        <a:spcBef>
          <a:spcPct val="20000"/>
        </a:spcBef>
        <a:spcAft>
          <a:spcPct val="0"/>
        </a:spcAft>
        <a:buClr>
          <a:schemeClr val="accent1"/>
        </a:buClr>
        <a:buChar char="-"/>
        <a:defRPr sz="1600">
          <a:solidFill>
            <a:schemeClr val="tx1"/>
          </a:solidFill>
          <a:latin typeface="+mn-lt"/>
        </a:defRPr>
      </a:lvl3pPr>
      <a:lvl4pPr marL="752475" indent="-188913" algn="l" rtl="0" eaLnBrk="0" fontAlgn="base" hangingPunct="0">
        <a:spcBef>
          <a:spcPct val="20000"/>
        </a:spcBef>
        <a:spcAft>
          <a:spcPct val="0"/>
        </a:spcAft>
        <a:buClr>
          <a:schemeClr val="accent1"/>
        </a:buClr>
        <a:buChar char="-"/>
        <a:defRPr sz="1400">
          <a:solidFill>
            <a:schemeClr val="tx1"/>
          </a:solidFill>
          <a:latin typeface="+mn-lt"/>
        </a:defRPr>
      </a:lvl4pPr>
      <a:lvl5pPr marL="962025" indent="-207963" algn="l" rtl="0" eaLnBrk="0" fontAlgn="base" hangingPunct="0">
        <a:spcBef>
          <a:spcPct val="20000"/>
        </a:spcBef>
        <a:spcAft>
          <a:spcPct val="0"/>
        </a:spcAft>
        <a:buClr>
          <a:schemeClr val="accent1"/>
        </a:buClr>
        <a:buFont typeface="Wingdings" panose="05000000000000000000" pitchFamily="2" charset="2"/>
        <a:buChar char="§"/>
        <a:defRPr sz="1200">
          <a:solidFill>
            <a:schemeClr val="tx1"/>
          </a:solidFill>
          <a:latin typeface="+mn-lt"/>
        </a:defRPr>
      </a:lvl5pPr>
      <a:lvl6pPr marL="1419225" indent="-207963" algn="l" rtl="0" fontAlgn="base">
        <a:spcBef>
          <a:spcPct val="20000"/>
        </a:spcBef>
        <a:spcAft>
          <a:spcPct val="0"/>
        </a:spcAft>
        <a:buClr>
          <a:schemeClr val="accent1"/>
        </a:buClr>
        <a:buFont typeface="Wingdings" pitchFamily="2" charset="2"/>
        <a:buChar char="§"/>
        <a:defRPr sz="1200">
          <a:solidFill>
            <a:schemeClr val="tx1"/>
          </a:solidFill>
          <a:latin typeface="+mn-lt"/>
        </a:defRPr>
      </a:lvl6pPr>
      <a:lvl7pPr marL="1876425" indent="-207963" algn="l" rtl="0" fontAlgn="base">
        <a:spcBef>
          <a:spcPct val="20000"/>
        </a:spcBef>
        <a:spcAft>
          <a:spcPct val="0"/>
        </a:spcAft>
        <a:buClr>
          <a:schemeClr val="accent1"/>
        </a:buClr>
        <a:buFont typeface="Wingdings" pitchFamily="2" charset="2"/>
        <a:buChar char="§"/>
        <a:defRPr sz="1200">
          <a:solidFill>
            <a:schemeClr val="tx1"/>
          </a:solidFill>
          <a:latin typeface="+mn-lt"/>
        </a:defRPr>
      </a:lvl7pPr>
      <a:lvl8pPr marL="2333625" indent="-207963" algn="l" rtl="0" fontAlgn="base">
        <a:spcBef>
          <a:spcPct val="20000"/>
        </a:spcBef>
        <a:spcAft>
          <a:spcPct val="0"/>
        </a:spcAft>
        <a:buClr>
          <a:schemeClr val="accent1"/>
        </a:buClr>
        <a:buFont typeface="Wingdings" pitchFamily="2" charset="2"/>
        <a:buChar char="§"/>
        <a:defRPr sz="1200">
          <a:solidFill>
            <a:schemeClr val="tx1"/>
          </a:solidFill>
          <a:latin typeface="+mn-lt"/>
        </a:defRPr>
      </a:lvl8pPr>
      <a:lvl9pPr marL="2790825" indent="-207963" algn="l" rtl="0" fontAlgn="base">
        <a:spcBef>
          <a:spcPct val="20000"/>
        </a:spcBef>
        <a:spcAft>
          <a:spcPct val="0"/>
        </a:spcAft>
        <a:buClr>
          <a:schemeClr val="accent1"/>
        </a:buClr>
        <a:buFont typeface="Wingdings" pitchFamily="2" charset="2"/>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ppt-vorlagen.de/"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17">
            <a:extLst>
              <a:ext uri="{FF2B5EF4-FFF2-40B4-BE49-F238E27FC236}">
                <a16:creationId xmlns:a16="http://schemas.microsoft.com/office/drawing/2014/main" id="{FBFED3E6-C4EB-0DBC-3BCE-D6FCE502B2B3}"/>
              </a:ext>
            </a:extLst>
          </p:cNvPr>
          <p:cNvSpPr>
            <a:spLocks noGrp="1" noChangeArrowheads="1"/>
          </p:cNvSpPr>
          <p:nvPr>
            <p:ph type="ctrTitle"/>
          </p:nvPr>
        </p:nvSpPr>
        <p:spPr>
          <a:effectLst>
            <a:outerShdw dist="35921" dir="2700000" algn="ctr" rotWithShape="0">
              <a:schemeClr val="accent1"/>
            </a:outerShdw>
          </a:effectLst>
        </p:spPr>
        <p:txBody>
          <a:bodyPr/>
          <a:lstStyle/>
          <a:p>
            <a:pPr eaLnBrk="1" hangingPunct="1"/>
            <a:r>
              <a:rPr lang="en-US" altLang="en-US"/>
              <a:t>Funkcionalna verifikacija hardvera</a:t>
            </a:r>
            <a:endParaRPr lang="de-DE" altLang="en-US"/>
          </a:p>
        </p:txBody>
      </p:sp>
      <p:sp>
        <p:nvSpPr>
          <p:cNvPr id="3075" name="Rectangle 18">
            <a:extLst>
              <a:ext uri="{FF2B5EF4-FFF2-40B4-BE49-F238E27FC236}">
                <a16:creationId xmlns:a16="http://schemas.microsoft.com/office/drawing/2014/main" id="{513ED92C-9329-70ED-7E69-4C9344100DC4}"/>
              </a:ext>
            </a:extLst>
          </p:cNvPr>
          <p:cNvSpPr>
            <a:spLocks noGrp="1" noChangeArrowheads="1"/>
          </p:cNvSpPr>
          <p:nvPr>
            <p:ph type="subTitle" idx="1"/>
          </p:nvPr>
        </p:nvSpPr>
        <p:spPr/>
        <p:txBody>
          <a:bodyPr/>
          <a:lstStyle/>
          <a:p>
            <a:pPr eaLnBrk="1" hangingPunct="1"/>
            <a:r>
              <a:rPr lang="sr-Latn-CS" altLang="en-US"/>
              <a:t>Predavanje </a:t>
            </a:r>
            <a:r>
              <a:rPr lang="en-US" altLang="en-US"/>
              <a:t>V</a:t>
            </a:r>
            <a:endParaRPr lang="de-DE" altLang="en-US"/>
          </a:p>
        </p:txBody>
      </p:sp>
    </p:spTree>
  </p:cSld>
  <p:clrMapOvr>
    <a:masterClrMapping/>
  </p:clrMapOvr>
  <p:transition spd="med">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a:extLst>
              <a:ext uri="{FF2B5EF4-FFF2-40B4-BE49-F238E27FC236}">
                <a16:creationId xmlns:a16="http://schemas.microsoft.com/office/drawing/2014/main" id="{8710B3CE-61CF-9B71-13FE-0E3CDBDAA800}"/>
              </a:ext>
            </a:extLst>
          </p:cNvPr>
          <p:cNvSpPr>
            <a:spLocks noGrp="1"/>
          </p:cNvSpPr>
          <p:nvPr>
            <p:ph type="title"/>
          </p:nvPr>
        </p:nvSpPr>
        <p:spPr/>
        <p:txBody>
          <a:bodyPr/>
          <a:lstStyle/>
          <a:p>
            <a:r>
              <a:rPr lang="en-US" altLang="en-US"/>
              <a:t>Verification Methodologies History II</a:t>
            </a:r>
          </a:p>
        </p:txBody>
      </p:sp>
      <p:sp>
        <p:nvSpPr>
          <p:cNvPr id="78851" name="Content Placeholder 2">
            <a:extLst>
              <a:ext uri="{FF2B5EF4-FFF2-40B4-BE49-F238E27FC236}">
                <a16:creationId xmlns:a16="http://schemas.microsoft.com/office/drawing/2014/main" id="{9BB877A0-DDD0-1092-1266-E8A2228A57C6}"/>
              </a:ext>
            </a:extLst>
          </p:cNvPr>
          <p:cNvSpPr>
            <a:spLocks noGrp="1"/>
          </p:cNvSpPr>
          <p:nvPr>
            <p:ph idx="1"/>
          </p:nvPr>
        </p:nvSpPr>
        <p:spPr/>
        <p:txBody>
          <a:bodyPr/>
          <a:lstStyle/>
          <a:p>
            <a:r>
              <a:rPr lang="en-US" altLang="en-US" sz="1800"/>
              <a:t>Synopsys took a similar approach with its dedicated verification language VERA, developing the Reference Verification Methodology (RVM)</a:t>
            </a:r>
          </a:p>
          <a:p>
            <a:endParaRPr lang="en-US" altLang="en-US" sz="1400"/>
          </a:p>
          <a:p>
            <a:r>
              <a:rPr lang="en-US" altLang="en-US" sz="1800"/>
              <a:t>When the Accellera language standards organization decided to create SystemVerilog rather than standardize either </a:t>
            </a:r>
            <a:r>
              <a:rPr lang="en-US" altLang="en-US" sz="1800" b="1" i="1"/>
              <a:t>e </a:t>
            </a:r>
            <a:r>
              <a:rPr lang="en-US" altLang="en-US" sz="1800"/>
              <a:t>or VERA, Synopsys adapted the RVM to the new language </a:t>
            </a:r>
          </a:p>
          <a:p>
            <a:endParaRPr lang="en-US" altLang="en-US" sz="1400" i="1"/>
          </a:p>
          <a:p>
            <a:r>
              <a:rPr lang="en-US" altLang="en-US" sz="1800" i="1"/>
              <a:t>Verification Methodology Manual (VMM) for SystemVerilog</a:t>
            </a:r>
            <a:r>
              <a:rPr lang="en-US" altLang="en-US" sz="1800"/>
              <a:t>, published jointly by Synopsys and ARM, was the spur for rapid evolution in the industry </a:t>
            </a:r>
          </a:p>
          <a:p>
            <a:endParaRPr lang="en-US" altLang="en-US" sz="1400"/>
          </a:p>
          <a:p>
            <a:r>
              <a:rPr lang="en-US" altLang="en-US" sz="1800"/>
              <a:t>Mentor Graphics responded with the Advanced Verification Methodology (AVM), which supported both SystemVerilog and SystemC</a:t>
            </a:r>
            <a:endParaRPr lang="en-US" altLang="en-US"/>
          </a:p>
        </p:txBody>
      </p:sp>
      <p:sp>
        <p:nvSpPr>
          <p:cNvPr id="78852" name="Footer Placeholder 3">
            <a:extLst>
              <a:ext uri="{FF2B5EF4-FFF2-40B4-BE49-F238E27FC236}">
                <a16:creationId xmlns:a16="http://schemas.microsoft.com/office/drawing/2014/main" id="{346F8163-EC69-C290-74B1-E076D0A45126}"/>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B233C60-F1BB-4BE7-9FB8-88DD25EFE73F}" type="slidenum">
              <a:rPr lang="de-DE" altLang="en-US">
                <a:solidFill>
                  <a:schemeClr val="bg1"/>
                </a:solidFill>
              </a:rPr>
              <a:pPr/>
              <a:t>10</a:t>
            </a:fld>
            <a:endParaRPr lang="de-DE" altLang="en-US">
              <a:solidFill>
                <a:schemeClr val="bg1"/>
              </a:solidFill>
            </a:endParaRPr>
          </a:p>
        </p:txBody>
      </p:sp>
      <p:pic>
        <p:nvPicPr>
          <p:cNvPr id="78853" name="Picture 7">
            <a:extLst>
              <a:ext uri="{FF2B5EF4-FFF2-40B4-BE49-F238E27FC236}">
                <a16:creationId xmlns:a16="http://schemas.microsoft.com/office/drawing/2014/main" id="{96EDF3F9-B2CA-B34F-9877-A7FCA689E2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9300" y="4395788"/>
            <a:ext cx="5105400" cy="163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a:extLst>
              <a:ext uri="{FF2B5EF4-FFF2-40B4-BE49-F238E27FC236}">
                <a16:creationId xmlns:a16="http://schemas.microsoft.com/office/drawing/2014/main" id="{D4F85D7A-A656-D4E1-AC77-86C1D8888DE3}"/>
              </a:ext>
            </a:extLst>
          </p:cNvPr>
          <p:cNvSpPr>
            <a:spLocks noGrp="1"/>
          </p:cNvSpPr>
          <p:nvPr>
            <p:ph type="title"/>
          </p:nvPr>
        </p:nvSpPr>
        <p:spPr/>
        <p:txBody>
          <a:bodyPr/>
          <a:lstStyle/>
          <a:p>
            <a:r>
              <a:rPr lang="en-US" altLang="en-US"/>
              <a:t>Verification Methodologies History III</a:t>
            </a:r>
          </a:p>
        </p:txBody>
      </p:sp>
      <p:sp>
        <p:nvSpPr>
          <p:cNvPr id="79875" name="Content Placeholder 2">
            <a:extLst>
              <a:ext uri="{FF2B5EF4-FFF2-40B4-BE49-F238E27FC236}">
                <a16:creationId xmlns:a16="http://schemas.microsoft.com/office/drawing/2014/main" id="{2FCF9F21-217D-F50F-926D-0B02F619270B}"/>
              </a:ext>
            </a:extLst>
          </p:cNvPr>
          <p:cNvSpPr>
            <a:spLocks noGrp="1"/>
          </p:cNvSpPr>
          <p:nvPr>
            <p:ph idx="1"/>
          </p:nvPr>
        </p:nvSpPr>
        <p:spPr/>
        <p:txBody>
          <a:bodyPr/>
          <a:lstStyle/>
          <a:p>
            <a:r>
              <a:rPr lang="en-US" altLang="en-US" sz="1800"/>
              <a:t>Cadence, after initially advocating SystemC for verification, acquired Verisity and transformed the </a:t>
            </a:r>
            <a:r>
              <a:rPr lang="en-US" altLang="en-US" sz="1800" b="1" i="1"/>
              <a:t>e</a:t>
            </a:r>
            <a:r>
              <a:rPr lang="en-US" altLang="en-US" sz="1800"/>
              <a:t>RM into the Universal Reuse Methodology (URM), which supported SystemVerilog in addition to </a:t>
            </a:r>
            <a:r>
              <a:rPr lang="en-US" altLang="en-US" sz="1800" b="1" i="1"/>
              <a:t>e</a:t>
            </a:r>
            <a:r>
              <a:rPr lang="en-US" altLang="en-US" sz="1800"/>
              <a:t> and SystemC </a:t>
            </a:r>
          </a:p>
          <a:p>
            <a:endParaRPr lang="en-US" altLang="en-US" sz="1800"/>
          </a:p>
          <a:p>
            <a:r>
              <a:rPr lang="en-US" altLang="en-US" sz="1800"/>
              <a:t>Industry convergence began in 2008, when Cadence and Mentor collaborated on the Open Verification Methodology (OVM), notable for being available as open source with simple licensing </a:t>
            </a:r>
          </a:p>
          <a:p>
            <a:endParaRPr lang="en-US" altLang="en-US" sz="1800"/>
          </a:p>
          <a:p>
            <a:r>
              <a:rPr lang="en-US" altLang="en-US" sz="1800"/>
              <a:t>When Accellera decided to tackle verification standardization, it selected the OVM as the baseline while including key VMM features. The result is the widely adopted Universal Verification Methodology (UVM).</a:t>
            </a:r>
            <a:endParaRPr lang="en-US" altLang="en-US"/>
          </a:p>
        </p:txBody>
      </p:sp>
      <p:sp>
        <p:nvSpPr>
          <p:cNvPr id="79876" name="Footer Placeholder 3">
            <a:extLst>
              <a:ext uri="{FF2B5EF4-FFF2-40B4-BE49-F238E27FC236}">
                <a16:creationId xmlns:a16="http://schemas.microsoft.com/office/drawing/2014/main" id="{5A7A5D3A-BAE6-CA1C-784E-AF02A4B8F4B1}"/>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92B7890-E105-4AD7-A987-A55949FA9C06}" type="slidenum">
              <a:rPr lang="de-DE" altLang="en-US">
                <a:solidFill>
                  <a:schemeClr val="bg1"/>
                </a:solidFill>
              </a:rPr>
              <a:pPr/>
              <a:t>11</a:t>
            </a:fld>
            <a:endParaRPr lang="de-DE" altLang="en-US">
              <a:solidFill>
                <a:schemeClr val="bg1"/>
              </a:solidFill>
            </a:endParaRPr>
          </a:p>
        </p:txBody>
      </p:sp>
      <p:pic>
        <p:nvPicPr>
          <p:cNvPr id="79877" name="Picture 7">
            <a:extLst>
              <a:ext uri="{FF2B5EF4-FFF2-40B4-BE49-F238E27FC236}">
                <a16:creationId xmlns:a16="http://schemas.microsoft.com/office/drawing/2014/main" id="{B402D9BB-AA56-3EBA-4F54-2ED4F709A1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9300" y="4395788"/>
            <a:ext cx="5105400" cy="163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a:extLst>
              <a:ext uri="{FF2B5EF4-FFF2-40B4-BE49-F238E27FC236}">
                <a16:creationId xmlns:a16="http://schemas.microsoft.com/office/drawing/2014/main" id="{AB74C2C6-07F1-A38A-7E7A-E64CD05EFDCF}"/>
              </a:ext>
            </a:extLst>
          </p:cNvPr>
          <p:cNvSpPr>
            <a:spLocks noGrp="1"/>
          </p:cNvSpPr>
          <p:nvPr>
            <p:ph type="title"/>
          </p:nvPr>
        </p:nvSpPr>
        <p:spPr/>
        <p:txBody>
          <a:bodyPr/>
          <a:lstStyle/>
          <a:p>
            <a:r>
              <a:rPr lang="en-US" altLang="en-US"/>
              <a:t>Key Technical Highlights of UVM – Layered Stimulus</a:t>
            </a:r>
          </a:p>
        </p:txBody>
      </p:sp>
      <p:sp>
        <p:nvSpPr>
          <p:cNvPr id="80899" name="Content Placeholder 2">
            <a:extLst>
              <a:ext uri="{FF2B5EF4-FFF2-40B4-BE49-F238E27FC236}">
                <a16:creationId xmlns:a16="http://schemas.microsoft.com/office/drawing/2014/main" id="{D12831D9-8911-D586-FD02-6F2892D49751}"/>
              </a:ext>
            </a:extLst>
          </p:cNvPr>
          <p:cNvSpPr>
            <a:spLocks noGrp="1"/>
          </p:cNvSpPr>
          <p:nvPr>
            <p:ph sz="half" idx="1"/>
          </p:nvPr>
        </p:nvSpPr>
        <p:spPr/>
        <p:txBody>
          <a:bodyPr/>
          <a:lstStyle/>
          <a:p>
            <a:r>
              <a:rPr lang="en-US" altLang="en-US" sz="1800"/>
              <a:t>UVM features a layered approach to generating test vectors using so-called sequences</a:t>
            </a:r>
          </a:p>
          <a:p>
            <a:endParaRPr lang="en-US" altLang="en-US" sz="1800"/>
          </a:p>
          <a:p>
            <a:r>
              <a:rPr lang="en-US" altLang="en-US" sz="1800"/>
              <a:t>Sequence generates transactions, but a sequence is also an object that can be manipulated, so sequences are both a function and an object, so-called function-object</a:t>
            </a:r>
          </a:p>
          <a:p>
            <a:endParaRPr lang="en-US" altLang="en-US" sz="1800"/>
          </a:p>
          <a:p>
            <a:r>
              <a:rPr lang="en-US" altLang="en-US" sz="1800"/>
              <a:t>Sequences can be built-up out of other sequences, to have a hierarchical or a layered structure sequences</a:t>
            </a:r>
          </a:p>
          <a:p>
            <a:endParaRPr lang="en-US" altLang="en-US" sz="1800"/>
          </a:p>
          <a:p>
            <a:r>
              <a:rPr lang="en-US" altLang="en-US" sz="1800"/>
              <a:t>As sequences get instantiated they can be overridden and controlled in order to constrain precisely the set of test vectors that get generated</a:t>
            </a:r>
          </a:p>
        </p:txBody>
      </p:sp>
      <p:sp>
        <p:nvSpPr>
          <p:cNvPr id="80900" name="Footer Placeholder 3">
            <a:extLst>
              <a:ext uri="{FF2B5EF4-FFF2-40B4-BE49-F238E27FC236}">
                <a16:creationId xmlns:a16="http://schemas.microsoft.com/office/drawing/2014/main" id="{3B513527-297B-55C0-2718-C8594DEECE0A}"/>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58608F2-04AD-4841-A87C-44EE1DC6F499}" type="slidenum">
              <a:rPr lang="de-DE" altLang="en-US">
                <a:solidFill>
                  <a:schemeClr val="bg1"/>
                </a:solidFill>
              </a:rPr>
              <a:pPr/>
              <a:t>12</a:t>
            </a:fld>
            <a:endParaRPr lang="de-DE" altLang="en-US">
              <a:solidFill>
                <a:schemeClr val="bg1"/>
              </a:solidFill>
            </a:endParaRPr>
          </a:p>
        </p:txBody>
      </p:sp>
      <p:pic>
        <p:nvPicPr>
          <p:cNvPr id="80901" name="Picture 5">
            <a:extLst>
              <a:ext uri="{FF2B5EF4-FFF2-40B4-BE49-F238E27FC236}">
                <a16:creationId xmlns:a16="http://schemas.microsoft.com/office/drawing/2014/main" id="{AE169885-80B0-3729-3966-EE203A898A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29175" y="2368550"/>
            <a:ext cx="4143375" cy="229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a:extLst>
              <a:ext uri="{FF2B5EF4-FFF2-40B4-BE49-F238E27FC236}">
                <a16:creationId xmlns:a16="http://schemas.microsoft.com/office/drawing/2014/main" id="{9444C127-14C0-DF1B-9F32-B5FE9726044E}"/>
              </a:ext>
            </a:extLst>
          </p:cNvPr>
          <p:cNvSpPr>
            <a:spLocks noGrp="1"/>
          </p:cNvSpPr>
          <p:nvPr>
            <p:ph type="title"/>
          </p:nvPr>
        </p:nvSpPr>
        <p:spPr/>
        <p:txBody>
          <a:bodyPr/>
          <a:lstStyle/>
          <a:p>
            <a:r>
              <a:rPr lang="en-US" altLang="en-US"/>
              <a:t>Key Technical Highlights of UVM – Verification Reuse</a:t>
            </a:r>
          </a:p>
        </p:txBody>
      </p:sp>
      <p:sp>
        <p:nvSpPr>
          <p:cNvPr id="81923" name="Content Placeholder 2">
            <a:extLst>
              <a:ext uri="{FF2B5EF4-FFF2-40B4-BE49-F238E27FC236}">
                <a16:creationId xmlns:a16="http://schemas.microsoft.com/office/drawing/2014/main" id="{86F629FA-905B-5C08-337A-0E3DC648DC13}"/>
              </a:ext>
            </a:extLst>
          </p:cNvPr>
          <p:cNvSpPr>
            <a:spLocks noGrp="1"/>
          </p:cNvSpPr>
          <p:nvPr>
            <p:ph sz="half" idx="1"/>
          </p:nvPr>
        </p:nvSpPr>
        <p:spPr>
          <a:xfrm>
            <a:off x="319088" y="863600"/>
            <a:ext cx="4241800" cy="3825875"/>
          </a:xfrm>
        </p:spPr>
        <p:txBody>
          <a:bodyPr/>
          <a:lstStyle/>
          <a:p>
            <a:r>
              <a:rPr lang="en-US" altLang="en-US" sz="1800"/>
              <a:t>The other big thing in UVM is verification reuse – reuse of verification components (also called Verification IP)</a:t>
            </a:r>
          </a:p>
          <a:p>
            <a:endParaRPr lang="en-US" altLang="en-US" sz="1800"/>
          </a:p>
          <a:p>
            <a:r>
              <a:rPr lang="en-US" altLang="en-US" sz="1800"/>
              <a:t>A testbench for a Design Under Verification (DUV) will be built out of verification components</a:t>
            </a:r>
          </a:p>
          <a:p>
            <a:endParaRPr lang="en-US" altLang="en-US" sz="1800"/>
          </a:p>
          <a:p>
            <a:r>
              <a:rPr lang="en-US" altLang="en-US" sz="1800"/>
              <a:t>Those verification components you could build from the scratch, or you might reuse them from previous projects, or can try and buy them</a:t>
            </a:r>
          </a:p>
          <a:p>
            <a:endParaRPr lang="en-US" altLang="en-US" sz="1800"/>
          </a:p>
          <a:p>
            <a:r>
              <a:rPr lang="en-US" altLang="en-US" sz="1800"/>
              <a:t>UVM offers standardized, consistent structure for building verification components </a:t>
            </a:r>
          </a:p>
          <a:p>
            <a:endParaRPr lang="en-US" altLang="en-US" sz="1800"/>
          </a:p>
        </p:txBody>
      </p:sp>
      <p:sp>
        <p:nvSpPr>
          <p:cNvPr id="81924" name="Footer Placeholder 3">
            <a:extLst>
              <a:ext uri="{FF2B5EF4-FFF2-40B4-BE49-F238E27FC236}">
                <a16:creationId xmlns:a16="http://schemas.microsoft.com/office/drawing/2014/main" id="{96AFF099-89DD-B0B7-CA91-FB740F8E7E04}"/>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C6A69D1-D6F5-455E-B708-66F66C820382}" type="slidenum">
              <a:rPr lang="de-DE" altLang="en-US">
                <a:solidFill>
                  <a:schemeClr val="bg1"/>
                </a:solidFill>
              </a:rPr>
              <a:pPr/>
              <a:t>13</a:t>
            </a:fld>
            <a:endParaRPr lang="de-DE" altLang="en-US">
              <a:solidFill>
                <a:schemeClr val="bg1"/>
              </a:solidFill>
            </a:endParaRPr>
          </a:p>
        </p:txBody>
      </p:sp>
      <p:pic>
        <p:nvPicPr>
          <p:cNvPr id="81925" name="Picture 5">
            <a:extLst>
              <a:ext uri="{FF2B5EF4-FFF2-40B4-BE49-F238E27FC236}">
                <a16:creationId xmlns:a16="http://schemas.microsoft.com/office/drawing/2014/main" id="{DC67580F-877E-1979-0CE5-DFA68D44694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86325" y="971550"/>
            <a:ext cx="3876675"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a:extLst>
              <a:ext uri="{FF2B5EF4-FFF2-40B4-BE49-F238E27FC236}">
                <a16:creationId xmlns:a16="http://schemas.microsoft.com/office/drawing/2014/main" id="{15B2B2F8-8703-9706-5528-B8669E3C3541}"/>
              </a:ext>
            </a:extLst>
          </p:cNvPr>
          <p:cNvSpPr>
            <a:spLocks noGrp="1"/>
          </p:cNvSpPr>
          <p:nvPr>
            <p:ph type="title"/>
          </p:nvPr>
        </p:nvSpPr>
        <p:spPr/>
        <p:txBody>
          <a:bodyPr/>
          <a:lstStyle/>
          <a:p>
            <a:r>
              <a:rPr lang="en-US" altLang="en-US"/>
              <a:t>Key Technical Highlights of UVM – Verification Reuse</a:t>
            </a:r>
          </a:p>
        </p:txBody>
      </p:sp>
      <p:sp>
        <p:nvSpPr>
          <p:cNvPr id="82947" name="Content Placeholder 2">
            <a:extLst>
              <a:ext uri="{FF2B5EF4-FFF2-40B4-BE49-F238E27FC236}">
                <a16:creationId xmlns:a16="http://schemas.microsoft.com/office/drawing/2014/main" id="{64104BDA-535B-093C-5BC7-978E5602D557}"/>
              </a:ext>
            </a:extLst>
          </p:cNvPr>
          <p:cNvSpPr>
            <a:spLocks noGrp="1"/>
          </p:cNvSpPr>
          <p:nvPr>
            <p:ph sz="half" idx="1"/>
          </p:nvPr>
        </p:nvSpPr>
        <p:spPr/>
        <p:txBody>
          <a:bodyPr/>
          <a:lstStyle/>
          <a:p>
            <a:r>
              <a:rPr lang="en-US" altLang="en-US" sz="1800"/>
              <a:t>One of those standardized structures is the </a:t>
            </a:r>
            <a:r>
              <a:rPr lang="en-US" altLang="en-US" sz="1800" i="1"/>
              <a:t>uvm_agent</a:t>
            </a:r>
            <a:endParaRPr lang="en-US" altLang="en-US" sz="1800"/>
          </a:p>
          <a:p>
            <a:endParaRPr lang="en-US" altLang="en-US" sz="1800"/>
          </a:p>
          <a:p>
            <a:r>
              <a:rPr lang="en-US" altLang="en-US" sz="1800"/>
              <a:t>Uvm_agent consists from: </a:t>
            </a:r>
          </a:p>
          <a:p>
            <a:pPr lvl="1"/>
            <a:endParaRPr lang="en-US" altLang="en-US" sz="400" b="1"/>
          </a:p>
          <a:p>
            <a:pPr lvl="1"/>
            <a:r>
              <a:rPr lang="en-US" altLang="en-US" sz="1800" b="1"/>
              <a:t>Sequencer</a:t>
            </a:r>
            <a:r>
              <a:rPr lang="en-US" altLang="en-US" sz="1800"/>
              <a:t> - that generates sequences, and those sequences generate transactions that are passed out to drivers</a:t>
            </a:r>
          </a:p>
          <a:p>
            <a:pPr lvl="1"/>
            <a:endParaRPr lang="en-US" altLang="en-US" sz="400"/>
          </a:p>
          <a:p>
            <a:pPr lvl="1"/>
            <a:r>
              <a:rPr lang="en-US" altLang="en-US" sz="1800" b="1"/>
              <a:t>Driver</a:t>
            </a:r>
            <a:r>
              <a:rPr lang="en-US" altLang="en-US" sz="1800"/>
              <a:t> -  that toggles pins of the DUV</a:t>
            </a:r>
          </a:p>
          <a:p>
            <a:pPr lvl="1"/>
            <a:endParaRPr lang="en-US" altLang="en-US" sz="400" b="1"/>
          </a:p>
          <a:p>
            <a:pPr lvl="1"/>
            <a:r>
              <a:rPr lang="en-US" altLang="en-US" sz="1800" b="1"/>
              <a:t>Monitor</a:t>
            </a:r>
            <a:r>
              <a:rPr lang="en-US" altLang="en-US" sz="1800"/>
              <a:t> – that watches interfaces of the DUV, extracts transactions and then sends those transactions to the rest of the verification environment</a:t>
            </a:r>
          </a:p>
          <a:p>
            <a:endParaRPr lang="en-US" altLang="en-US" sz="1800"/>
          </a:p>
          <a:p>
            <a:r>
              <a:rPr lang="en-US" altLang="en-US" sz="1800"/>
              <a:t>Consistency, and not reinventing of the wheel, is an important element of the UVM </a:t>
            </a:r>
          </a:p>
        </p:txBody>
      </p:sp>
      <p:sp>
        <p:nvSpPr>
          <p:cNvPr id="82948" name="Footer Placeholder 3">
            <a:extLst>
              <a:ext uri="{FF2B5EF4-FFF2-40B4-BE49-F238E27FC236}">
                <a16:creationId xmlns:a16="http://schemas.microsoft.com/office/drawing/2014/main" id="{F49C0930-EFF0-A1D4-0553-83A0CC9E8E05}"/>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E84BC60-80BD-4C66-AB84-3905CB88DA24}" type="slidenum">
              <a:rPr lang="de-DE" altLang="en-US">
                <a:solidFill>
                  <a:schemeClr val="bg1"/>
                </a:solidFill>
              </a:rPr>
              <a:pPr/>
              <a:t>14</a:t>
            </a:fld>
            <a:endParaRPr lang="de-DE" altLang="en-US">
              <a:solidFill>
                <a:schemeClr val="bg1"/>
              </a:solidFill>
            </a:endParaRPr>
          </a:p>
        </p:txBody>
      </p:sp>
      <p:pic>
        <p:nvPicPr>
          <p:cNvPr id="82949" name="Picture 5">
            <a:extLst>
              <a:ext uri="{FF2B5EF4-FFF2-40B4-BE49-F238E27FC236}">
                <a16:creationId xmlns:a16="http://schemas.microsoft.com/office/drawing/2014/main" id="{3FCFB0E3-3C4C-BFFC-32ED-889BAFFA96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86325" y="971550"/>
            <a:ext cx="3876675"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a:extLst>
              <a:ext uri="{FF2B5EF4-FFF2-40B4-BE49-F238E27FC236}">
                <a16:creationId xmlns:a16="http://schemas.microsoft.com/office/drawing/2014/main" id="{56607567-66E0-8DEF-8460-3078A9951653}"/>
              </a:ext>
            </a:extLst>
          </p:cNvPr>
          <p:cNvSpPr>
            <a:spLocks noGrp="1"/>
          </p:cNvSpPr>
          <p:nvPr>
            <p:ph type="title"/>
          </p:nvPr>
        </p:nvSpPr>
        <p:spPr/>
        <p:txBody>
          <a:bodyPr/>
          <a:lstStyle/>
          <a:p>
            <a:r>
              <a:rPr lang="en-US" altLang="en-US"/>
              <a:t>Key Technical Highlights of UVM – Easy Reconfiguration of Verification Components</a:t>
            </a:r>
          </a:p>
        </p:txBody>
      </p:sp>
      <p:sp>
        <p:nvSpPr>
          <p:cNvPr id="83971" name="Content Placeholder 2">
            <a:extLst>
              <a:ext uri="{FF2B5EF4-FFF2-40B4-BE49-F238E27FC236}">
                <a16:creationId xmlns:a16="http://schemas.microsoft.com/office/drawing/2014/main" id="{DEF16F0A-E714-41FF-141F-9E7A1A72EA33}"/>
              </a:ext>
            </a:extLst>
          </p:cNvPr>
          <p:cNvSpPr>
            <a:spLocks noGrp="1"/>
          </p:cNvSpPr>
          <p:nvPr>
            <p:ph sz="half" idx="1"/>
          </p:nvPr>
        </p:nvSpPr>
        <p:spPr/>
        <p:txBody>
          <a:bodyPr/>
          <a:lstStyle/>
          <a:p>
            <a:r>
              <a:rPr lang="en-US" altLang="en-US" sz="1800"/>
              <a:t>UVM component gets reused as a part of a bigger verification environment, which is defined by the </a:t>
            </a:r>
            <a:r>
              <a:rPr lang="en-US" altLang="en-US" sz="1800" i="1"/>
              <a:t>uvm_env</a:t>
            </a:r>
            <a:r>
              <a:rPr lang="en-US" altLang="en-US" sz="1800"/>
              <a:t> class</a:t>
            </a:r>
          </a:p>
          <a:p>
            <a:endParaRPr lang="en-US" altLang="en-US" sz="1800"/>
          </a:p>
          <a:p>
            <a:r>
              <a:rPr lang="en-US" altLang="en-US" sz="1800"/>
              <a:t>As it is being reused it can be configured to the precise needs of that verification environment</a:t>
            </a:r>
          </a:p>
          <a:p>
            <a:endParaRPr lang="en-US" altLang="en-US" sz="1800"/>
          </a:p>
          <a:p>
            <a:r>
              <a:rPr lang="en-US" altLang="en-US" sz="1800"/>
              <a:t>One of the big highlights of the UVM is the ability to reconfigure verification components without needing to go in and “hack the source code” of those components</a:t>
            </a:r>
          </a:p>
          <a:p>
            <a:endParaRPr lang="en-US" altLang="en-US" sz="1800"/>
          </a:p>
        </p:txBody>
      </p:sp>
      <p:sp>
        <p:nvSpPr>
          <p:cNvPr id="83972" name="Footer Placeholder 3">
            <a:extLst>
              <a:ext uri="{FF2B5EF4-FFF2-40B4-BE49-F238E27FC236}">
                <a16:creationId xmlns:a16="http://schemas.microsoft.com/office/drawing/2014/main" id="{7D2F3C7C-8047-DFC7-2609-0A0CC2EE1C0E}"/>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1825D4C-6085-496A-A145-967F5057579A}" type="slidenum">
              <a:rPr lang="de-DE" altLang="en-US">
                <a:solidFill>
                  <a:schemeClr val="bg1"/>
                </a:solidFill>
              </a:rPr>
              <a:pPr/>
              <a:t>15</a:t>
            </a:fld>
            <a:endParaRPr lang="de-DE" altLang="en-US">
              <a:solidFill>
                <a:schemeClr val="bg1"/>
              </a:solidFill>
            </a:endParaRPr>
          </a:p>
        </p:txBody>
      </p:sp>
      <p:pic>
        <p:nvPicPr>
          <p:cNvPr id="83973" name="Picture 5">
            <a:extLst>
              <a:ext uri="{FF2B5EF4-FFF2-40B4-BE49-F238E27FC236}">
                <a16:creationId xmlns:a16="http://schemas.microsoft.com/office/drawing/2014/main" id="{13635670-98C8-6D00-BA67-456A46185F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814388"/>
            <a:ext cx="4505325" cy="522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ransition spd="med">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a:extLst>
              <a:ext uri="{FF2B5EF4-FFF2-40B4-BE49-F238E27FC236}">
                <a16:creationId xmlns:a16="http://schemas.microsoft.com/office/drawing/2014/main" id="{B8AB0297-D69E-61E5-AA7C-0F9B73A263E6}"/>
              </a:ext>
            </a:extLst>
          </p:cNvPr>
          <p:cNvSpPr>
            <a:spLocks noGrp="1"/>
          </p:cNvSpPr>
          <p:nvPr>
            <p:ph type="title"/>
          </p:nvPr>
        </p:nvSpPr>
        <p:spPr/>
        <p:txBody>
          <a:bodyPr/>
          <a:lstStyle/>
          <a:p>
            <a:r>
              <a:rPr lang="en-US" altLang="en-US"/>
              <a:t>Key Technical Highlights of UVM – Easy Reconfiguration of Verification Components</a:t>
            </a:r>
          </a:p>
        </p:txBody>
      </p:sp>
      <p:sp>
        <p:nvSpPr>
          <p:cNvPr id="84995" name="Content Placeholder 2">
            <a:extLst>
              <a:ext uri="{FF2B5EF4-FFF2-40B4-BE49-F238E27FC236}">
                <a16:creationId xmlns:a16="http://schemas.microsoft.com/office/drawing/2014/main" id="{A65AB191-3AC1-AA5F-710A-144B996054A5}"/>
              </a:ext>
            </a:extLst>
          </p:cNvPr>
          <p:cNvSpPr>
            <a:spLocks noGrp="1"/>
          </p:cNvSpPr>
          <p:nvPr>
            <p:ph sz="half" idx="1"/>
          </p:nvPr>
        </p:nvSpPr>
        <p:spPr>
          <a:xfrm>
            <a:off x="319088" y="863600"/>
            <a:ext cx="4067175" cy="3825875"/>
          </a:xfrm>
        </p:spPr>
        <p:txBody>
          <a:bodyPr/>
          <a:lstStyle/>
          <a:p>
            <a:r>
              <a:rPr lang="en-US" altLang="en-US" sz="1800"/>
              <a:t>The verification environment contains a number of standardized structures, including components such as virtual sequencers and scoreboards</a:t>
            </a:r>
          </a:p>
          <a:p>
            <a:endParaRPr lang="en-US" altLang="en-US" sz="1800"/>
          </a:p>
          <a:p>
            <a:r>
              <a:rPr lang="en-US" altLang="en-US" sz="1800" b="1"/>
              <a:t>Virtual sequencer </a:t>
            </a:r>
            <a:r>
              <a:rPr lang="en-US" altLang="en-US" sz="1800"/>
              <a:t>is a component that coordinates the activity of other sequencers</a:t>
            </a:r>
          </a:p>
          <a:p>
            <a:endParaRPr lang="en-US" altLang="en-US" sz="1800"/>
          </a:p>
          <a:p>
            <a:r>
              <a:rPr lang="en-US" altLang="en-US" sz="1800" b="1"/>
              <a:t>Scoreboard</a:t>
            </a:r>
            <a:r>
              <a:rPr lang="en-US" altLang="en-US" sz="1800"/>
              <a:t> is a component doing things like collecting functional coverage and checking </a:t>
            </a:r>
          </a:p>
        </p:txBody>
      </p:sp>
      <p:sp>
        <p:nvSpPr>
          <p:cNvPr id="84996" name="Footer Placeholder 3">
            <a:extLst>
              <a:ext uri="{FF2B5EF4-FFF2-40B4-BE49-F238E27FC236}">
                <a16:creationId xmlns:a16="http://schemas.microsoft.com/office/drawing/2014/main" id="{2C9A4C49-AF49-2334-1835-7FEDFC9221C0}"/>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FC9E91-E9B9-4DB2-8150-4DCF079C5BFC}" type="slidenum">
              <a:rPr lang="de-DE" altLang="en-US">
                <a:solidFill>
                  <a:schemeClr val="bg1"/>
                </a:solidFill>
              </a:rPr>
              <a:pPr/>
              <a:t>16</a:t>
            </a:fld>
            <a:endParaRPr lang="de-DE" altLang="en-US">
              <a:solidFill>
                <a:schemeClr val="bg1"/>
              </a:solidFill>
            </a:endParaRPr>
          </a:p>
        </p:txBody>
      </p:sp>
      <p:pic>
        <p:nvPicPr>
          <p:cNvPr id="84997" name="Picture 5">
            <a:extLst>
              <a:ext uri="{FF2B5EF4-FFF2-40B4-BE49-F238E27FC236}">
                <a16:creationId xmlns:a16="http://schemas.microsoft.com/office/drawing/2014/main" id="{9FD0750B-B201-D75B-C9AA-21C6552C54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814388"/>
            <a:ext cx="4505325" cy="522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ransition spd="med">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a:extLst>
              <a:ext uri="{FF2B5EF4-FFF2-40B4-BE49-F238E27FC236}">
                <a16:creationId xmlns:a16="http://schemas.microsoft.com/office/drawing/2014/main" id="{B5FFF959-5657-EC34-FD4C-09C37ED31FFD}"/>
              </a:ext>
            </a:extLst>
          </p:cNvPr>
          <p:cNvSpPr>
            <a:spLocks noGrp="1"/>
          </p:cNvSpPr>
          <p:nvPr>
            <p:ph type="title"/>
          </p:nvPr>
        </p:nvSpPr>
        <p:spPr/>
        <p:txBody>
          <a:bodyPr/>
          <a:lstStyle/>
          <a:p>
            <a:r>
              <a:rPr lang="en-US" altLang="en-US"/>
              <a:t>Key Technical Highlights of UVM – Separation of Tests from the rest of Verification Environment</a:t>
            </a:r>
          </a:p>
        </p:txBody>
      </p:sp>
      <p:sp>
        <p:nvSpPr>
          <p:cNvPr id="86019" name="Content Placeholder 2">
            <a:extLst>
              <a:ext uri="{FF2B5EF4-FFF2-40B4-BE49-F238E27FC236}">
                <a16:creationId xmlns:a16="http://schemas.microsoft.com/office/drawing/2014/main" id="{1CDF2140-0C80-8C37-65B9-5B08E32E1D94}"/>
              </a:ext>
            </a:extLst>
          </p:cNvPr>
          <p:cNvSpPr>
            <a:spLocks noGrp="1"/>
          </p:cNvSpPr>
          <p:nvPr>
            <p:ph sz="half" idx="1"/>
          </p:nvPr>
        </p:nvSpPr>
        <p:spPr>
          <a:xfrm>
            <a:off x="144463" y="863600"/>
            <a:ext cx="4094162" cy="3825875"/>
          </a:xfrm>
        </p:spPr>
        <p:txBody>
          <a:bodyPr/>
          <a:lstStyle/>
          <a:p>
            <a:r>
              <a:rPr lang="en-US" altLang="en-US" sz="1800"/>
              <a:t>The overall verification environment </a:t>
            </a:r>
            <a:br>
              <a:rPr lang="en-US" altLang="en-US" sz="1800"/>
            </a:br>
            <a:r>
              <a:rPr lang="en-US" altLang="en-US" sz="1800"/>
              <a:t>in UVM is reused, within the </a:t>
            </a:r>
            <a:r>
              <a:rPr lang="en-US" altLang="en-US" sz="1800" i="1"/>
              <a:t>uvm_test</a:t>
            </a:r>
            <a:r>
              <a:rPr lang="en-US" altLang="en-US" sz="1800"/>
              <a:t> class, according to the demands of the specific tests</a:t>
            </a:r>
          </a:p>
          <a:p>
            <a:endParaRPr lang="en-US" altLang="en-US" sz="1800"/>
          </a:p>
          <a:p>
            <a:r>
              <a:rPr lang="en-US" altLang="en-US" sz="1800"/>
              <a:t>On of the features of UVM is the separation of test from the rest of reusable verification environment</a:t>
            </a:r>
          </a:p>
          <a:p>
            <a:endParaRPr lang="en-US" altLang="en-US" sz="1800"/>
          </a:p>
          <a:p>
            <a:r>
              <a:rPr lang="en-US" altLang="en-US" sz="1800"/>
              <a:t>Again, the same kind of configuration mechanism can be applied, to reuse verification environment for individual tests</a:t>
            </a:r>
          </a:p>
          <a:p>
            <a:endParaRPr lang="en-US" altLang="en-US" sz="1800"/>
          </a:p>
          <a:p>
            <a:r>
              <a:rPr lang="en-US" altLang="en-US" sz="1800"/>
              <a:t>There are a couple of ways to do that. One is the resource database – this </a:t>
            </a:r>
            <a:br>
              <a:rPr lang="en-US" altLang="en-US" sz="1800"/>
            </a:br>
            <a:r>
              <a:rPr lang="en-US" altLang="en-US" sz="1800"/>
              <a:t>is a general way of reusing resources between the UVM components</a:t>
            </a:r>
          </a:p>
        </p:txBody>
      </p:sp>
      <p:sp>
        <p:nvSpPr>
          <p:cNvPr id="86020" name="Footer Placeholder 3">
            <a:extLst>
              <a:ext uri="{FF2B5EF4-FFF2-40B4-BE49-F238E27FC236}">
                <a16:creationId xmlns:a16="http://schemas.microsoft.com/office/drawing/2014/main" id="{81A3A467-DC78-0A1A-8794-5740765A57B4}"/>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FF8A51F-F88C-4E47-B32F-07849A03EB33}" type="slidenum">
              <a:rPr lang="de-DE" altLang="en-US">
                <a:solidFill>
                  <a:schemeClr val="bg1"/>
                </a:solidFill>
              </a:rPr>
              <a:pPr/>
              <a:t>17</a:t>
            </a:fld>
            <a:endParaRPr lang="de-DE" altLang="en-US">
              <a:solidFill>
                <a:schemeClr val="bg1"/>
              </a:solidFill>
            </a:endParaRPr>
          </a:p>
        </p:txBody>
      </p:sp>
      <p:pic>
        <p:nvPicPr>
          <p:cNvPr id="86021" name="Picture 5">
            <a:extLst>
              <a:ext uri="{FF2B5EF4-FFF2-40B4-BE49-F238E27FC236}">
                <a16:creationId xmlns:a16="http://schemas.microsoft.com/office/drawing/2014/main" id="{849A98CC-3727-192B-0E33-DA2BB08091E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38625" y="814388"/>
            <a:ext cx="4905375" cy="522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a:extLst>
              <a:ext uri="{FF2B5EF4-FFF2-40B4-BE49-F238E27FC236}">
                <a16:creationId xmlns:a16="http://schemas.microsoft.com/office/drawing/2014/main" id="{C3FA2F5E-6106-6AC3-F159-A45E315B0EB4}"/>
              </a:ext>
            </a:extLst>
          </p:cNvPr>
          <p:cNvSpPr>
            <a:spLocks noGrp="1"/>
          </p:cNvSpPr>
          <p:nvPr>
            <p:ph type="title"/>
          </p:nvPr>
        </p:nvSpPr>
        <p:spPr/>
        <p:txBody>
          <a:bodyPr/>
          <a:lstStyle/>
          <a:p>
            <a:r>
              <a:rPr lang="en-US" altLang="en-US"/>
              <a:t>Key Technical Highlights of UVM – Standardized Execution Phases</a:t>
            </a:r>
          </a:p>
        </p:txBody>
      </p:sp>
      <p:sp>
        <p:nvSpPr>
          <p:cNvPr id="87043" name="Content Placeholder 2">
            <a:extLst>
              <a:ext uri="{FF2B5EF4-FFF2-40B4-BE49-F238E27FC236}">
                <a16:creationId xmlns:a16="http://schemas.microsoft.com/office/drawing/2014/main" id="{7A5DEF71-5AD8-82C8-C992-DCEFF48E1005}"/>
              </a:ext>
            </a:extLst>
          </p:cNvPr>
          <p:cNvSpPr>
            <a:spLocks noGrp="1"/>
          </p:cNvSpPr>
          <p:nvPr>
            <p:ph sz="half" idx="1"/>
          </p:nvPr>
        </p:nvSpPr>
        <p:spPr>
          <a:xfrm>
            <a:off x="319088" y="863600"/>
            <a:ext cx="6538912" cy="3825875"/>
          </a:xfrm>
        </p:spPr>
        <p:txBody>
          <a:bodyPr/>
          <a:lstStyle/>
          <a:p>
            <a:r>
              <a:rPr lang="en-US" altLang="en-US" sz="1800"/>
              <a:t>There is also a standardized set of execution phases in UVM</a:t>
            </a:r>
          </a:p>
          <a:p>
            <a:endParaRPr lang="en-US" altLang="en-US" sz="1200"/>
          </a:p>
          <a:p>
            <a:r>
              <a:rPr lang="en-US" altLang="en-US" sz="1800" b="1"/>
              <a:t>Build phase </a:t>
            </a:r>
            <a:r>
              <a:rPr lang="en-US" altLang="en-US" sz="1800"/>
              <a:t>– builds the hierarchical structure of the components</a:t>
            </a:r>
          </a:p>
          <a:p>
            <a:endParaRPr lang="en-US" altLang="en-US" sz="1200"/>
          </a:p>
          <a:p>
            <a:r>
              <a:rPr lang="en-US" altLang="en-US" sz="1800" b="1"/>
              <a:t>Connect phase </a:t>
            </a:r>
            <a:r>
              <a:rPr lang="en-US" altLang="en-US" sz="1800"/>
              <a:t>– connects together ports on those components</a:t>
            </a:r>
          </a:p>
          <a:p>
            <a:endParaRPr lang="en-US" altLang="en-US" sz="1200"/>
          </a:p>
          <a:p>
            <a:r>
              <a:rPr lang="en-US" altLang="en-US" sz="1800"/>
              <a:t>Build and connect phases together are bit like elaboration phase in VHDL and Verilog</a:t>
            </a:r>
          </a:p>
          <a:p>
            <a:endParaRPr lang="en-US" altLang="en-US" sz="1200"/>
          </a:p>
          <a:p>
            <a:r>
              <a:rPr lang="en-US" altLang="en-US" sz="1800"/>
              <a:t>Then comes couple of “House Keeping” phases: </a:t>
            </a:r>
            <a:r>
              <a:rPr lang="en-US" altLang="en-US" sz="1800" b="1"/>
              <a:t>end_of_elaboration</a:t>
            </a:r>
            <a:r>
              <a:rPr lang="en-US" altLang="en-US" sz="1800"/>
              <a:t>, </a:t>
            </a:r>
            <a:r>
              <a:rPr lang="en-US" altLang="en-US" sz="1800" b="1"/>
              <a:t>start_of_simulation</a:t>
            </a:r>
          </a:p>
          <a:p>
            <a:endParaRPr lang="en-US" altLang="en-US" sz="1200"/>
          </a:p>
          <a:p>
            <a:r>
              <a:rPr lang="en-US" altLang="en-US" sz="1800" b="1"/>
              <a:t>Run phase </a:t>
            </a:r>
            <a:r>
              <a:rPr lang="en-US" altLang="en-US" sz="1800"/>
              <a:t>follows, where the dynamic things happen, and sequences execute</a:t>
            </a:r>
          </a:p>
          <a:p>
            <a:endParaRPr lang="en-US" altLang="en-US" sz="1200"/>
          </a:p>
          <a:p>
            <a:r>
              <a:rPr lang="en-US" altLang="en-US" sz="1800"/>
              <a:t>After the Run phase, there is a number of “House Keeping” phases to tidy things up: </a:t>
            </a:r>
            <a:r>
              <a:rPr lang="en-US" altLang="en-US" sz="1800" b="1"/>
              <a:t>extract</a:t>
            </a:r>
            <a:r>
              <a:rPr lang="en-US" altLang="en-US" sz="1800"/>
              <a:t>, </a:t>
            </a:r>
            <a:r>
              <a:rPr lang="en-US" altLang="en-US" sz="1800" b="1"/>
              <a:t>check</a:t>
            </a:r>
            <a:r>
              <a:rPr lang="en-US" altLang="en-US" sz="1800"/>
              <a:t>, </a:t>
            </a:r>
            <a:r>
              <a:rPr lang="en-US" altLang="en-US" sz="1800" b="1"/>
              <a:t>report</a:t>
            </a:r>
            <a:r>
              <a:rPr lang="en-US" altLang="en-US" sz="1800"/>
              <a:t> and </a:t>
            </a:r>
            <a:r>
              <a:rPr lang="en-US" altLang="en-US" sz="1800" b="1"/>
              <a:t>final</a:t>
            </a:r>
          </a:p>
          <a:p>
            <a:endParaRPr lang="en-US" altLang="en-US" sz="1800"/>
          </a:p>
        </p:txBody>
      </p:sp>
      <p:sp>
        <p:nvSpPr>
          <p:cNvPr id="87044" name="Footer Placeholder 3">
            <a:extLst>
              <a:ext uri="{FF2B5EF4-FFF2-40B4-BE49-F238E27FC236}">
                <a16:creationId xmlns:a16="http://schemas.microsoft.com/office/drawing/2014/main" id="{8A12826F-FB39-5BD6-133E-58629A0DA39A}"/>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A447873-3161-41AB-8401-E1C228B65022}" type="slidenum">
              <a:rPr lang="de-DE" altLang="en-US">
                <a:solidFill>
                  <a:schemeClr val="bg1"/>
                </a:solidFill>
              </a:rPr>
              <a:pPr/>
              <a:t>18</a:t>
            </a:fld>
            <a:endParaRPr lang="de-DE" altLang="en-US">
              <a:solidFill>
                <a:schemeClr val="bg1"/>
              </a:solidFill>
            </a:endParaRPr>
          </a:p>
        </p:txBody>
      </p:sp>
      <p:pic>
        <p:nvPicPr>
          <p:cNvPr id="87045" name="Picture 6">
            <a:extLst>
              <a:ext uri="{FF2B5EF4-FFF2-40B4-BE49-F238E27FC236}">
                <a16:creationId xmlns:a16="http://schemas.microsoft.com/office/drawing/2014/main" id="{94073395-095B-8115-94B1-FF5A9E38AB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34213" y="723900"/>
            <a:ext cx="1628775"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ransition spd="med">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a:extLst>
              <a:ext uri="{FF2B5EF4-FFF2-40B4-BE49-F238E27FC236}">
                <a16:creationId xmlns:a16="http://schemas.microsoft.com/office/drawing/2014/main" id="{74D24C00-3FD5-3306-5953-F9E5CC731DA3}"/>
              </a:ext>
            </a:extLst>
          </p:cNvPr>
          <p:cNvSpPr>
            <a:spLocks noGrp="1"/>
          </p:cNvSpPr>
          <p:nvPr>
            <p:ph type="title"/>
          </p:nvPr>
        </p:nvSpPr>
        <p:spPr/>
        <p:txBody>
          <a:bodyPr/>
          <a:lstStyle/>
          <a:p>
            <a:r>
              <a:rPr lang="en-US" altLang="en-US"/>
              <a:t>Key Technical Highlights of UVM – Other Features</a:t>
            </a:r>
          </a:p>
        </p:txBody>
      </p:sp>
      <p:sp>
        <p:nvSpPr>
          <p:cNvPr id="88067" name="Content Placeholder 2">
            <a:extLst>
              <a:ext uri="{FF2B5EF4-FFF2-40B4-BE49-F238E27FC236}">
                <a16:creationId xmlns:a16="http://schemas.microsoft.com/office/drawing/2014/main" id="{A51E18DE-C6BB-1E06-22AD-C14F6B9E3799}"/>
              </a:ext>
            </a:extLst>
          </p:cNvPr>
          <p:cNvSpPr>
            <a:spLocks noGrp="1"/>
          </p:cNvSpPr>
          <p:nvPr>
            <p:ph idx="1"/>
          </p:nvPr>
        </p:nvSpPr>
        <p:spPr/>
        <p:txBody>
          <a:bodyPr/>
          <a:lstStyle/>
          <a:p>
            <a:r>
              <a:rPr lang="en-US" altLang="en-US"/>
              <a:t>UVM also supports Transaction Level Modeling and communication, which is borrowed from SystemC</a:t>
            </a:r>
          </a:p>
          <a:p>
            <a:endParaRPr lang="en-US" altLang="en-US"/>
          </a:p>
          <a:p>
            <a:r>
              <a:rPr lang="en-US" altLang="en-US"/>
              <a:t>Message reporting – with possibility of easily controlling the verbosity of generated reports</a:t>
            </a:r>
          </a:p>
          <a:p>
            <a:endParaRPr lang="en-US" altLang="en-US"/>
          </a:p>
          <a:p>
            <a:r>
              <a:rPr lang="en-US" altLang="en-US"/>
              <a:t>End-of-test mechanism, also known as “objections”, so each component raises an objection when it is busy, and drops it when it is finished</a:t>
            </a:r>
          </a:p>
          <a:p>
            <a:endParaRPr lang="en-US" altLang="en-US"/>
          </a:p>
          <a:p>
            <a:r>
              <a:rPr lang="en-US" altLang="en-US"/>
              <a:t>Register Layer – which is borrowed from VMM Register Abstraction Layer</a:t>
            </a:r>
          </a:p>
        </p:txBody>
      </p:sp>
      <p:sp>
        <p:nvSpPr>
          <p:cNvPr id="88068" name="Footer Placeholder 3">
            <a:extLst>
              <a:ext uri="{FF2B5EF4-FFF2-40B4-BE49-F238E27FC236}">
                <a16:creationId xmlns:a16="http://schemas.microsoft.com/office/drawing/2014/main" id="{D5BAAA85-CCFC-D021-4BF7-2311EE477B4A}"/>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74A8275-1E0E-42A9-835C-185B88659533}" type="slidenum">
              <a:rPr lang="de-DE" altLang="en-US">
                <a:solidFill>
                  <a:schemeClr val="bg1"/>
                </a:solidFill>
              </a:rPr>
              <a:pPr/>
              <a:t>19</a:t>
            </a:fld>
            <a:endParaRPr lang="de-DE" altLang="en-US">
              <a:solidFill>
                <a:schemeClr val="bg1"/>
              </a:solidFill>
            </a:endParaRPr>
          </a:p>
        </p:txBody>
      </p:sp>
    </p:spTree>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a:extLst>
              <a:ext uri="{FF2B5EF4-FFF2-40B4-BE49-F238E27FC236}">
                <a16:creationId xmlns:a16="http://schemas.microsoft.com/office/drawing/2014/main" id="{1BED92F8-67D0-10CD-C3D0-96DFA92F395A}"/>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B00A80A-3A0F-4E4D-8060-3552B8D0F246}" type="slidenum">
              <a:rPr lang="de-DE" altLang="en-US">
                <a:solidFill>
                  <a:schemeClr val="bg1"/>
                </a:solidFill>
              </a:rPr>
              <a:pPr/>
              <a:t>2</a:t>
            </a:fld>
            <a:endParaRPr lang="de-DE" altLang="en-US">
              <a:solidFill>
                <a:schemeClr val="bg1"/>
              </a:solidFill>
            </a:endParaRPr>
          </a:p>
        </p:txBody>
      </p:sp>
      <p:sp>
        <p:nvSpPr>
          <p:cNvPr id="4099" name="Rectangle 2">
            <a:extLst>
              <a:ext uri="{FF2B5EF4-FFF2-40B4-BE49-F238E27FC236}">
                <a16:creationId xmlns:a16="http://schemas.microsoft.com/office/drawing/2014/main" id="{38EC0161-BD8E-5D5D-47A9-B22D1411F88C}"/>
              </a:ext>
            </a:extLst>
          </p:cNvPr>
          <p:cNvSpPr>
            <a:spLocks noGrp="1" noChangeArrowheads="1"/>
          </p:cNvSpPr>
          <p:nvPr>
            <p:ph type="title"/>
          </p:nvPr>
        </p:nvSpPr>
        <p:spPr/>
        <p:txBody>
          <a:bodyPr/>
          <a:lstStyle/>
          <a:p>
            <a:pPr eaLnBrk="1" hangingPunct="1"/>
            <a:r>
              <a:rPr lang="en-US" altLang="en-US"/>
              <a:t>Lecture Content</a:t>
            </a:r>
          </a:p>
        </p:txBody>
      </p:sp>
      <p:sp>
        <p:nvSpPr>
          <p:cNvPr id="4100" name="Rectangle 3">
            <a:extLst>
              <a:ext uri="{FF2B5EF4-FFF2-40B4-BE49-F238E27FC236}">
                <a16:creationId xmlns:a16="http://schemas.microsoft.com/office/drawing/2014/main" id="{070E286F-9B03-4371-CB79-EB449A62680B}"/>
              </a:ext>
            </a:extLst>
          </p:cNvPr>
          <p:cNvSpPr>
            <a:spLocks noGrp="1" noChangeArrowheads="1"/>
          </p:cNvSpPr>
          <p:nvPr>
            <p:ph type="body" idx="1"/>
          </p:nvPr>
        </p:nvSpPr>
        <p:spPr/>
        <p:txBody>
          <a:bodyPr/>
          <a:lstStyle/>
          <a:p>
            <a:r>
              <a:rPr lang="en-US" altLang="en-US" dirty="0"/>
              <a:t>Introduction to UVM</a:t>
            </a:r>
            <a:endParaRPr lang="en-US" dirty="0"/>
          </a:p>
          <a:p>
            <a:pPr lvl="1" indent="-188595"/>
            <a:r>
              <a:rPr lang="en-US" altLang="en-US" dirty="0"/>
              <a:t>What is and what is not UVM?</a:t>
            </a:r>
            <a:endParaRPr lang="en-US" altLang="en-US" dirty="0">
              <a:cs typeface="Arial"/>
            </a:endParaRPr>
          </a:p>
          <a:p>
            <a:pPr lvl="1" indent="-188595"/>
            <a:r>
              <a:rPr lang="en-US" altLang="en-US" dirty="0"/>
              <a:t>Verification Methodologies History</a:t>
            </a:r>
            <a:endParaRPr lang="en-US" altLang="en-US" dirty="0">
              <a:cs typeface="Arial"/>
            </a:endParaRPr>
          </a:p>
          <a:p>
            <a:pPr lvl="1" indent="-188595"/>
            <a:r>
              <a:rPr lang="en-US" altLang="en-US" dirty="0"/>
              <a:t>Key Technical Highlights of UVM</a:t>
            </a:r>
            <a:endParaRPr lang="en-US" altLang="en-US" dirty="0">
              <a:cs typeface="Arial"/>
            </a:endParaRPr>
          </a:p>
          <a:p>
            <a:pPr lvl="1" indent="-188595"/>
            <a:endParaRPr lang="en-US" altLang="en-US">
              <a:cs typeface="Arial"/>
            </a:endParaRPr>
          </a:p>
          <a:p>
            <a:pPr lvl="1" indent="-188595"/>
            <a:endParaRPr lang="en-US" altLang="en-US">
              <a:cs typeface="Arial"/>
            </a:endParaRPr>
          </a:p>
          <a:p>
            <a:pPr lvl="1" indent="-188595"/>
            <a:endParaRPr lang="en-US" altLang="en-US">
              <a:cs typeface="Arial"/>
            </a:endParaRPr>
          </a:p>
        </p:txBody>
      </p:sp>
    </p:spTree>
  </p:cSld>
  <p:clrMapOvr>
    <a:masterClrMapping/>
  </p:clrMapOvr>
  <p:transition spd="med">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Footer Placeholder 1">
            <a:extLst>
              <a:ext uri="{FF2B5EF4-FFF2-40B4-BE49-F238E27FC236}">
                <a16:creationId xmlns:a16="http://schemas.microsoft.com/office/drawing/2014/main" id="{CE9ACA5F-09FD-597C-127A-3479252481C2}"/>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550AD7C-9527-416A-85D2-75071AF009E2}" type="slidenum">
              <a:rPr lang="de-DE" altLang="en-US">
                <a:solidFill>
                  <a:schemeClr val="bg1"/>
                </a:solidFill>
              </a:rPr>
              <a:pPr/>
              <a:t>20</a:t>
            </a:fld>
            <a:endParaRPr lang="de-DE" altLang="en-US">
              <a:solidFill>
                <a:schemeClr val="bg1"/>
              </a:solidFill>
            </a:endParaRPr>
          </a:p>
        </p:txBody>
      </p:sp>
      <p:sp>
        <p:nvSpPr>
          <p:cNvPr id="89091" name="Rectangle 26">
            <a:hlinkClick r:id="rId3"/>
            <a:extLst>
              <a:ext uri="{FF2B5EF4-FFF2-40B4-BE49-F238E27FC236}">
                <a16:creationId xmlns:a16="http://schemas.microsoft.com/office/drawing/2014/main" id="{257DC94F-9A29-7C71-D52D-6D6F4FD916DD}"/>
              </a:ext>
            </a:extLst>
          </p:cNvPr>
          <p:cNvSpPr>
            <a:spLocks noChangeArrowheads="1"/>
          </p:cNvSpPr>
          <p:nvPr/>
        </p:nvSpPr>
        <p:spPr bwMode="auto">
          <a:xfrm>
            <a:off x="4533900" y="5100638"/>
            <a:ext cx="20669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endParaRPr lang="en-US" altLang="en-US"/>
          </a:p>
        </p:txBody>
      </p:sp>
    </p:spTree>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45CAF4EA-55A5-14CA-71A8-A3CDB14B88A6}"/>
              </a:ext>
            </a:extLst>
          </p:cNvPr>
          <p:cNvSpPr>
            <a:spLocks noGrp="1" noChangeArrowheads="1"/>
          </p:cNvSpPr>
          <p:nvPr>
            <p:ph type="ctrTitle"/>
          </p:nvPr>
        </p:nvSpPr>
        <p:spPr>
          <a:effectLst>
            <a:outerShdw dist="35921" dir="2700000" algn="ctr" rotWithShape="0">
              <a:schemeClr val="accent1"/>
            </a:outerShdw>
          </a:effectLst>
        </p:spPr>
        <p:txBody>
          <a:bodyPr/>
          <a:lstStyle/>
          <a:p>
            <a:pPr eaLnBrk="1" hangingPunct="1"/>
            <a:r>
              <a:rPr lang="en-US" altLang="en-US"/>
              <a:t>Introduction to UVM</a:t>
            </a:r>
          </a:p>
        </p:txBody>
      </p:sp>
      <p:sp>
        <p:nvSpPr>
          <p:cNvPr id="71683" name="Rectangle 4">
            <a:extLst>
              <a:ext uri="{FF2B5EF4-FFF2-40B4-BE49-F238E27FC236}">
                <a16:creationId xmlns:a16="http://schemas.microsoft.com/office/drawing/2014/main" id="{FAC851F4-0846-A66D-12AA-3AC071C8CF72}"/>
              </a:ext>
            </a:extLst>
          </p:cNvPr>
          <p:cNvSpPr>
            <a:spLocks noGrp="1" noChangeArrowheads="1"/>
          </p:cNvSpPr>
          <p:nvPr>
            <p:ph type="subTitle" idx="1"/>
          </p:nvPr>
        </p:nvSpPr>
        <p:spPr/>
        <p:txBody>
          <a:bodyPr/>
          <a:lstStyle/>
          <a:p>
            <a:pPr eaLnBrk="1" hangingPunct="1"/>
            <a:r>
              <a:rPr lang="en-US" altLang="en-US"/>
              <a:t>Verification Methodologies</a:t>
            </a:r>
          </a:p>
        </p:txBody>
      </p:sp>
    </p:spTree>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051B25F8-2C47-1B7C-D779-67ED12882CD9}"/>
              </a:ext>
            </a:extLst>
          </p:cNvPr>
          <p:cNvSpPr>
            <a:spLocks noGrp="1"/>
          </p:cNvSpPr>
          <p:nvPr>
            <p:ph type="title"/>
          </p:nvPr>
        </p:nvSpPr>
        <p:spPr/>
        <p:txBody>
          <a:bodyPr/>
          <a:lstStyle/>
          <a:p>
            <a:r>
              <a:rPr lang="en-US" altLang="en-US"/>
              <a:t>What is UVM?</a:t>
            </a:r>
          </a:p>
        </p:txBody>
      </p:sp>
      <p:sp>
        <p:nvSpPr>
          <p:cNvPr id="72707" name="Content Placeholder 2">
            <a:extLst>
              <a:ext uri="{FF2B5EF4-FFF2-40B4-BE49-F238E27FC236}">
                <a16:creationId xmlns:a16="http://schemas.microsoft.com/office/drawing/2014/main" id="{BAD6EADD-044E-3C5B-FC8F-8C802278BD80}"/>
              </a:ext>
            </a:extLst>
          </p:cNvPr>
          <p:cNvSpPr>
            <a:spLocks noGrp="1"/>
          </p:cNvSpPr>
          <p:nvPr>
            <p:ph idx="1"/>
          </p:nvPr>
        </p:nvSpPr>
        <p:spPr/>
        <p:txBody>
          <a:bodyPr/>
          <a:lstStyle/>
          <a:p>
            <a:r>
              <a:rPr lang="en-US" altLang="en-US"/>
              <a:t>UVM (Universal Verification Methodology) is a </a:t>
            </a:r>
            <a:r>
              <a:rPr lang="en-US" altLang="en-US" b="1"/>
              <a:t>methodology</a:t>
            </a:r>
            <a:r>
              <a:rPr lang="en-US" altLang="en-US"/>
              <a:t> for writing </a:t>
            </a:r>
            <a:r>
              <a:rPr lang="en-US" altLang="en-US" b="1"/>
              <a:t>modular</a:t>
            </a:r>
            <a:r>
              <a:rPr lang="en-US" altLang="en-US"/>
              <a:t>, </a:t>
            </a:r>
            <a:r>
              <a:rPr lang="en-US" altLang="en-US" b="1"/>
              <a:t>scalable</a:t>
            </a:r>
            <a:r>
              <a:rPr lang="en-US" altLang="en-US"/>
              <a:t>, </a:t>
            </a:r>
            <a:r>
              <a:rPr lang="en-US" altLang="en-US" b="1"/>
              <a:t>configurable</a:t>
            </a:r>
            <a:r>
              <a:rPr lang="en-US" altLang="en-US"/>
              <a:t> and </a:t>
            </a:r>
            <a:r>
              <a:rPr lang="en-US" altLang="en-US" b="1"/>
              <a:t>reusable</a:t>
            </a:r>
            <a:r>
              <a:rPr lang="en-US" altLang="en-US"/>
              <a:t> testbenches, based on verification components with standardized interfaces, for a design that could be written using VHDL, Verilog or SystemC</a:t>
            </a:r>
          </a:p>
          <a:p>
            <a:endParaRPr lang="en-US" altLang="en-US"/>
          </a:p>
          <a:p>
            <a:r>
              <a:rPr lang="en-US" altLang="en-US"/>
              <a:t>UVM environment supports migration from directed testing towards </a:t>
            </a:r>
            <a:r>
              <a:rPr lang="en-US" altLang="en-US" b="1"/>
              <a:t>Coverage Driven Verification </a:t>
            </a:r>
            <a:r>
              <a:rPr lang="en-US" altLang="en-US"/>
              <a:t>(CDV), which consists of automated stimulus generation, independent result checking and coverage collection</a:t>
            </a:r>
          </a:p>
          <a:p>
            <a:endParaRPr lang="en-US" altLang="en-US"/>
          </a:p>
          <a:p>
            <a:r>
              <a:rPr lang="en-US" altLang="en-US"/>
              <a:t>UVM itself is written in SystemVerilog – has a SystemVerilog Base Class Library (BCL)</a:t>
            </a:r>
          </a:p>
          <a:p>
            <a:endParaRPr lang="en-US" altLang="en-US"/>
          </a:p>
          <a:p>
            <a:r>
              <a:rPr lang="en-US" altLang="en-US"/>
              <a:t>UVM is a methodology and therefore could be implemented in many different languages, such as:</a:t>
            </a:r>
          </a:p>
          <a:p>
            <a:pPr lvl="1"/>
            <a:r>
              <a:rPr lang="en-US" altLang="en-US"/>
              <a:t>SystemC</a:t>
            </a:r>
          </a:p>
          <a:p>
            <a:pPr lvl="1"/>
            <a:r>
              <a:rPr lang="en-US" altLang="en-US"/>
              <a:t>VHDL, …</a:t>
            </a:r>
          </a:p>
        </p:txBody>
      </p:sp>
      <p:sp>
        <p:nvSpPr>
          <p:cNvPr id="72708" name="Footer Placeholder 3">
            <a:extLst>
              <a:ext uri="{FF2B5EF4-FFF2-40B4-BE49-F238E27FC236}">
                <a16:creationId xmlns:a16="http://schemas.microsoft.com/office/drawing/2014/main" id="{8E01AB7E-8C26-48AF-62D4-AB210F4FC4D9}"/>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9D4CECB-CB7A-41EC-B0DA-211CC187A96E}" type="slidenum">
              <a:rPr lang="de-DE" altLang="en-US">
                <a:solidFill>
                  <a:schemeClr val="bg1"/>
                </a:solidFill>
              </a:rPr>
              <a:pPr/>
              <a:t>4</a:t>
            </a:fld>
            <a:endParaRPr lang="de-DE" altLang="en-US">
              <a:solidFill>
                <a:schemeClr val="bg1"/>
              </a:solidFill>
            </a:endParaRPr>
          </a:p>
        </p:txBody>
      </p:sp>
    </p:spTree>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a:extLst>
              <a:ext uri="{FF2B5EF4-FFF2-40B4-BE49-F238E27FC236}">
                <a16:creationId xmlns:a16="http://schemas.microsoft.com/office/drawing/2014/main" id="{689C54E1-EF8B-0522-C6A1-3BAB42E51EBC}"/>
              </a:ext>
            </a:extLst>
          </p:cNvPr>
          <p:cNvSpPr>
            <a:spLocks noGrp="1"/>
          </p:cNvSpPr>
          <p:nvPr>
            <p:ph type="title"/>
          </p:nvPr>
        </p:nvSpPr>
        <p:spPr/>
        <p:txBody>
          <a:bodyPr/>
          <a:lstStyle/>
          <a:p>
            <a:r>
              <a:rPr lang="en-US" altLang="en-US"/>
              <a:t>What is not UVM?</a:t>
            </a:r>
          </a:p>
        </p:txBody>
      </p:sp>
      <p:sp>
        <p:nvSpPr>
          <p:cNvPr id="73731" name="Content Placeholder 2">
            <a:extLst>
              <a:ext uri="{FF2B5EF4-FFF2-40B4-BE49-F238E27FC236}">
                <a16:creationId xmlns:a16="http://schemas.microsoft.com/office/drawing/2014/main" id="{47BD9D50-AFC8-20E3-5556-481A2536F567}"/>
              </a:ext>
            </a:extLst>
          </p:cNvPr>
          <p:cNvSpPr>
            <a:spLocks noGrp="1"/>
          </p:cNvSpPr>
          <p:nvPr>
            <p:ph idx="1"/>
          </p:nvPr>
        </p:nvSpPr>
        <p:spPr/>
        <p:txBody>
          <a:bodyPr/>
          <a:lstStyle/>
          <a:p>
            <a:r>
              <a:rPr lang="en-US" altLang="en-US" dirty="0"/>
              <a:t>Infrastructure offering tests or scenario’s </a:t>
            </a:r>
            <a:r>
              <a:rPr lang="en-US" altLang="en-US" b="1" i="1" dirty="0"/>
              <a:t>out-of-the-box</a:t>
            </a:r>
            <a:r>
              <a:rPr lang="en-US" altLang="en-US" dirty="0"/>
              <a:t>: all behavior has to be implemented by user</a:t>
            </a:r>
          </a:p>
          <a:p>
            <a:endParaRPr lang="en-US" altLang="en-US"/>
          </a:p>
          <a:p>
            <a:r>
              <a:rPr lang="en-US" altLang="en-US" dirty="0"/>
              <a:t>Coverage-based verification templates: application is responsible for coverage and randomization definition; UVM only offers the hooks and technology (classes)</a:t>
            </a:r>
            <a:endParaRPr lang="en-US" altLang="en-US" dirty="0">
              <a:cs typeface="Arial"/>
            </a:endParaRPr>
          </a:p>
          <a:p>
            <a:endParaRPr lang="en-US" altLang="en-US"/>
          </a:p>
          <a:p>
            <a:r>
              <a:rPr lang="en-US" altLang="en-US" dirty="0"/>
              <a:t>Verification management of requirements, test items or scenario’s is outside the scope of UVM?</a:t>
            </a:r>
            <a:endParaRPr lang="en-US" altLang="en-US" dirty="0">
              <a:cs typeface="Arial"/>
            </a:endParaRPr>
          </a:p>
          <a:p>
            <a:endParaRPr lang="en-US" altLang="en-US"/>
          </a:p>
          <a:p>
            <a:r>
              <a:rPr lang="en-US" altLang="en-US" dirty="0"/>
              <a:t>Test item execution and regression – automation via e.g. the command line interface or “regression cockpit” is a shell around UVM</a:t>
            </a:r>
            <a:endParaRPr lang="en-US" altLang="en-US" dirty="0">
              <a:cs typeface="Arial"/>
            </a:endParaRPr>
          </a:p>
        </p:txBody>
      </p:sp>
      <p:sp>
        <p:nvSpPr>
          <p:cNvPr id="73732" name="Footer Placeholder 3">
            <a:extLst>
              <a:ext uri="{FF2B5EF4-FFF2-40B4-BE49-F238E27FC236}">
                <a16:creationId xmlns:a16="http://schemas.microsoft.com/office/drawing/2014/main" id="{E2103703-432F-0A2E-0187-B90E9AADD743}"/>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444BF41-4279-44CB-9C99-1B520AC315BB}" type="slidenum">
              <a:rPr lang="de-DE" altLang="en-US">
                <a:solidFill>
                  <a:schemeClr val="bg1"/>
                </a:solidFill>
              </a:rPr>
              <a:pPr/>
              <a:t>5</a:t>
            </a:fld>
            <a:endParaRPr lang="de-DE" altLang="en-US">
              <a:solidFill>
                <a:schemeClr val="bg1"/>
              </a:solidFill>
            </a:endParaRPr>
          </a:p>
        </p:txBody>
      </p:sp>
    </p:spTree>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a:extLst>
              <a:ext uri="{FF2B5EF4-FFF2-40B4-BE49-F238E27FC236}">
                <a16:creationId xmlns:a16="http://schemas.microsoft.com/office/drawing/2014/main" id="{D649BD7D-0F15-418A-3538-317524FB4A41}"/>
              </a:ext>
            </a:extLst>
          </p:cNvPr>
          <p:cNvSpPr>
            <a:spLocks noGrp="1"/>
          </p:cNvSpPr>
          <p:nvPr>
            <p:ph type="title"/>
          </p:nvPr>
        </p:nvSpPr>
        <p:spPr/>
        <p:txBody>
          <a:bodyPr/>
          <a:lstStyle/>
          <a:p>
            <a:r>
              <a:rPr lang="en-US" altLang="en-US"/>
              <a:t>Constrained Random Verification I</a:t>
            </a:r>
          </a:p>
        </p:txBody>
      </p:sp>
      <p:sp>
        <p:nvSpPr>
          <p:cNvPr id="3" name="Content Placeholder 2">
            <a:extLst>
              <a:ext uri="{FF2B5EF4-FFF2-40B4-BE49-F238E27FC236}">
                <a16:creationId xmlns:a16="http://schemas.microsoft.com/office/drawing/2014/main" id="{28D2F350-78BD-D75E-D8CC-DFAF7458A5F0}"/>
              </a:ext>
            </a:extLst>
          </p:cNvPr>
          <p:cNvSpPr>
            <a:spLocks noGrp="1"/>
          </p:cNvSpPr>
          <p:nvPr>
            <p:ph idx="1"/>
          </p:nvPr>
        </p:nvSpPr>
        <p:spPr/>
        <p:txBody>
          <a:bodyPr/>
          <a:lstStyle/>
          <a:p>
            <a:pPr>
              <a:defRPr/>
            </a:pPr>
            <a:r>
              <a:rPr lang="en-US" sz="1800" dirty="0"/>
              <a:t>UVM supports </a:t>
            </a:r>
            <a:r>
              <a:rPr lang="en-US" sz="1800" b="1" dirty="0"/>
              <a:t>Constrained Random Verification </a:t>
            </a:r>
            <a:r>
              <a:rPr lang="en-US" sz="1800" dirty="0"/>
              <a:t>(CRV)</a:t>
            </a:r>
          </a:p>
          <a:p>
            <a:pPr>
              <a:defRPr/>
            </a:pPr>
            <a:endParaRPr lang="en-US" sz="1800" dirty="0"/>
          </a:p>
          <a:p>
            <a:pPr>
              <a:defRPr/>
            </a:pPr>
            <a:r>
              <a:rPr lang="en-US" sz="1800" dirty="0"/>
              <a:t>Central idea of CRV is using random vectors in verification, which currently represents the state-of-the-art in the simulation based functional verification</a:t>
            </a:r>
          </a:p>
          <a:p>
            <a:pPr>
              <a:defRPr/>
            </a:pPr>
            <a:endParaRPr lang="en-US" sz="1800" dirty="0"/>
          </a:p>
          <a:p>
            <a:pPr>
              <a:defRPr/>
            </a:pPr>
            <a:r>
              <a:rPr lang="en-US" sz="1800" dirty="0"/>
              <a:t>CRV is based on the idea of randomization of at least some element of test vectors that are used during the simulation</a:t>
            </a:r>
          </a:p>
          <a:p>
            <a:pPr>
              <a:defRPr/>
            </a:pPr>
            <a:endParaRPr lang="en-US" sz="1800" dirty="0"/>
          </a:p>
          <a:p>
            <a:pPr>
              <a:defRPr/>
            </a:pPr>
            <a:r>
              <a:rPr lang="en-US" sz="1800" dirty="0"/>
              <a:t>There is two key benefits from randomizing test vectors:</a:t>
            </a:r>
          </a:p>
          <a:p>
            <a:pPr marL="457200" indent="-457200">
              <a:buFont typeface="+mj-lt"/>
              <a:buAutoNum type="arabicPeriod"/>
              <a:defRPr/>
            </a:pPr>
            <a:endParaRPr lang="en-US" sz="400" b="1" dirty="0"/>
          </a:p>
          <a:p>
            <a:pPr marL="457200" indent="-457200">
              <a:buFont typeface="+mj-lt"/>
              <a:buAutoNum type="arabicPeriod"/>
              <a:defRPr/>
            </a:pPr>
            <a:r>
              <a:rPr lang="en-US" sz="1800" b="1" dirty="0"/>
              <a:t>Constrained random simulation is great for finding unexpected bugs</a:t>
            </a:r>
            <a:r>
              <a:rPr lang="en-US" sz="1800" dirty="0"/>
              <a:t> – if you have to plan all the details of the test vectors that you will use during the simulation, you will only find bugs that you are really looking for. By using CRV you randomize test vectors and therefore push DUT into states you have never thought of.</a:t>
            </a:r>
          </a:p>
          <a:p>
            <a:pPr marL="457200" indent="-457200">
              <a:buFont typeface="+mj-lt"/>
              <a:buAutoNum type="arabicPeriod"/>
              <a:defRPr/>
            </a:pPr>
            <a:endParaRPr lang="en-US" sz="400" dirty="0"/>
          </a:p>
          <a:p>
            <a:pPr marL="457200" indent="-457200">
              <a:buFont typeface="+mj-lt"/>
              <a:buAutoNum type="arabicPeriod"/>
              <a:defRPr/>
            </a:pPr>
            <a:r>
              <a:rPr lang="en-US" sz="1800" b="1" dirty="0"/>
              <a:t>Automating stimulus generation</a:t>
            </a:r>
            <a:r>
              <a:rPr lang="en-US" sz="1800" dirty="0"/>
              <a:t> – this enables running long simulations (for example over nights) without have to manually apply test vectors yourself, they can be generated automatically.</a:t>
            </a:r>
          </a:p>
        </p:txBody>
      </p:sp>
      <p:sp>
        <p:nvSpPr>
          <p:cNvPr id="74756" name="Footer Placeholder 3">
            <a:extLst>
              <a:ext uri="{FF2B5EF4-FFF2-40B4-BE49-F238E27FC236}">
                <a16:creationId xmlns:a16="http://schemas.microsoft.com/office/drawing/2014/main" id="{E785AA3E-E479-8257-09B6-AC0A79D048DE}"/>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1CB8712-6EC7-4426-9F74-F40DC250BC81}" type="slidenum">
              <a:rPr lang="de-DE" altLang="en-US">
                <a:solidFill>
                  <a:schemeClr val="bg1"/>
                </a:solidFill>
              </a:rPr>
              <a:pPr/>
              <a:t>6</a:t>
            </a:fld>
            <a:endParaRPr lang="de-DE" altLang="en-US">
              <a:solidFill>
                <a:schemeClr val="bg1"/>
              </a:solidFill>
            </a:endParaRPr>
          </a:p>
        </p:txBody>
      </p:sp>
    </p:spTree>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a:extLst>
              <a:ext uri="{FF2B5EF4-FFF2-40B4-BE49-F238E27FC236}">
                <a16:creationId xmlns:a16="http://schemas.microsoft.com/office/drawing/2014/main" id="{7B26AD90-905B-55CB-6668-3EF8D98A7B7A}"/>
              </a:ext>
            </a:extLst>
          </p:cNvPr>
          <p:cNvSpPr>
            <a:spLocks noGrp="1"/>
          </p:cNvSpPr>
          <p:nvPr>
            <p:ph type="title"/>
          </p:nvPr>
        </p:nvSpPr>
        <p:spPr/>
        <p:txBody>
          <a:bodyPr/>
          <a:lstStyle/>
          <a:p>
            <a:r>
              <a:rPr lang="en-US" altLang="en-US"/>
              <a:t>Constrained Random Verification II</a:t>
            </a:r>
          </a:p>
        </p:txBody>
      </p:sp>
      <p:sp>
        <p:nvSpPr>
          <p:cNvPr id="75779" name="Content Placeholder 2">
            <a:extLst>
              <a:ext uri="{FF2B5EF4-FFF2-40B4-BE49-F238E27FC236}">
                <a16:creationId xmlns:a16="http://schemas.microsoft.com/office/drawing/2014/main" id="{C2CE99C1-5E7B-3CA7-6221-392E246955EC}"/>
              </a:ext>
            </a:extLst>
          </p:cNvPr>
          <p:cNvSpPr>
            <a:spLocks noGrp="1"/>
          </p:cNvSpPr>
          <p:nvPr>
            <p:ph sz="half" idx="1"/>
          </p:nvPr>
        </p:nvSpPr>
        <p:spPr>
          <a:xfrm>
            <a:off x="319088" y="830263"/>
            <a:ext cx="4186237" cy="3825875"/>
          </a:xfrm>
        </p:spPr>
        <p:txBody>
          <a:bodyPr/>
          <a:lstStyle/>
          <a:p>
            <a:r>
              <a:rPr lang="en-US" altLang="en-US" sz="1800"/>
              <a:t>How does the CRV work? Answer is CCC – Checkers, Coverage and Constraints.</a:t>
            </a:r>
          </a:p>
          <a:p>
            <a:endParaRPr lang="en-US" altLang="en-US" sz="400" b="1"/>
          </a:p>
          <a:p>
            <a:pPr lvl="1"/>
            <a:r>
              <a:rPr lang="en-US" altLang="en-US" sz="1600" b="1"/>
              <a:t>Checkers</a:t>
            </a:r>
            <a:r>
              <a:rPr lang="en-US" altLang="en-US" sz="1600"/>
              <a:t> - if you got random vectors its critical that you automate checking, by writing self-checking testbenches</a:t>
            </a:r>
          </a:p>
          <a:p>
            <a:pPr lvl="1"/>
            <a:endParaRPr lang="en-US" altLang="en-US" sz="400"/>
          </a:p>
          <a:p>
            <a:pPr lvl="1"/>
            <a:r>
              <a:rPr lang="en-US" altLang="en-US" sz="1600" b="1"/>
              <a:t>Coverage</a:t>
            </a:r>
            <a:r>
              <a:rPr lang="en-US" altLang="en-US" sz="1600"/>
              <a:t> – answering the question “Are we done yet?”. Coverage records what is going on during the verification run and identifying how thoroughly we have exercised the design. </a:t>
            </a:r>
          </a:p>
          <a:p>
            <a:pPr lvl="1"/>
            <a:endParaRPr lang="en-US" altLang="en-US" sz="400" b="1"/>
          </a:p>
          <a:p>
            <a:pPr lvl="1"/>
            <a:r>
              <a:rPr lang="en-US" altLang="en-US" sz="1600" b="1"/>
              <a:t>Constraints</a:t>
            </a:r>
            <a:r>
              <a:rPr lang="en-US" altLang="en-US" sz="1600"/>
              <a:t> – if you have “Coverage Holes”, meaning that we haven’t exercised the design thoroughly enough, by using constraints we need to be able to constrain test vectors in order to increase test coverage.</a:t>
            </a:r>
          </a:p>
          <a:p>
            <a:endParaRPr lang="en-US" altLang="en-US" sz="800"/>
          </a:p>
          <a:p>
            <a:r>
              <a:rPr lang="en-US" altLang="en-US" sz="1800"/>
              <a:t>UVM is the methodology that enables all these tasks</a:t>
            </a:r>
          </a:p>
          <a:p>
            <a:endParaRPr lang="en-US" altLang="en-US" sz="1800"/>
          </a:p>
          <a:p>
            <a:endParaRPr lang="en-US" altLang="en-US" sz="1800"/>
          </a:p>
        </p:txBody>
      </p:sp>
      <p:sp>
        <p:nvSpPr>
          <p:cNvPr id="75780" name="Footer Placeholder 3">
            <a:extLst>
              <a:ext uri="{FF2B5EF4-FFF2-40B4-BE49-F238E27FC236}">
                <a16:creationId xmlns:a16="http://schemas.microsoft.com/office/drawing/2014/main" id="{A32CEF32-28AF-2037-4B94-A43E575A15B8}"/>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FB9BC6B-C66A-4709-8B9B-5075AF1014C9}" type="slidenum">
              <a:rPr lang="de-DE" altLang="en-US">
                <a:solidFill>
                  <a:schemeClr val="bg1"/>
                </a:solidFill>
              </a:rPr>
              <a:pPr/>
              <a:t>7</a:t>
            </a:fld>
            <a:endParaRPr lang="de-DE" altLang="en-US">
              <a:solidFill>
                <a:schemeClr val="bg1"/>
              </a:solidFill>
            </a:endParaRPr>
          </a:p>
        </p:txBody>
      </p:sp>
      <p:pic>
        <p:nvPicPr>
          <p:cNvPr id="75781" name="Picture 5">
            <a:extLst>
              <a:ext uri="{FF2B5EF4-FFF2-40B4-BE49-F238E27FC236}">
                <a16:creationId xmlns:a16="http://schemas.microsoft.com/office/drawing/2014/main" id="{BE9C83B4-E8A8-5A3E-A010-CE4F393DF7C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4225" y="1601788"/>
            <a:ext cx="4505325" cy="360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a:extLst>
              <a:ext uri="{FF2B5EF4-FFF2-40B4-BE49-F238E27FC236}">
                <a16:creationId xmlns:a16="http://schemas.microsoft.com/office/drawing/2014/main" id="{1DD42CCB-B62C-2D17-2466-F30ABF71D08E}"/>
              </a:ext>
            </a:extLst>
          </p:cNvPr>
          <p:cNvSpPr>
            <a:spLocks noGrp="1"/>
          </p:cNvSpPr>
          <p:nvPr>
            <p:ph type="title"/>
          </p:nvPr>
        </p:nvSpPr>
        <p:spPr/>
        <p:txBody>
          <a:bodyPr/>
          <a:lstStyle/>
          <a:p>
            <a:r>
              <a:rPr lang="en-US" altLang="en-US"/>
              <a:t>UVM is an Industry Standard</a:t>
            </a:r>
          </a:p>
        </p:txBody>
      </p:sp>
      <p:sp>
        <p:nvSpPr>
          <p:cNvPr id="76803" name="Content Placeholder 2">
            <a:extLst>
              <a:ext uri="{FF2B5EF4-FFF2-40B4-BE49-F238E27FC236}">
                <a16:creationId xmlns:a16="http://schemas.microsoft.com/office/drawing/2014/main" id="{9DC94EBA-56B2-E744-6F4A-6DC228D49518}"/>
              </a:ext>
            </a:extLst>
          </p:cNvPr>
          <p:cNvSpPr>
            <a:spLocks noGrp="1"/>
          </p:cNvSpPr>
          <p:nvPr>
            <p:ph idx="1"/>
          </p:nvPr>
        </p:nvSpPr>
        <p:spPr/>
        <p:txBody>
          <a:bodyPr/>
          <a:lstStyle/>
          <a:p>
            <a:r>
              <a:rPr lang="en-US" altLang="en-US"/>
              <a:t>UVM is an industry standard</a:t>
            </a:r>
          </a:p>
          <a:p>
            <a:endParaRPr lang="en-US" altLang="en-US"/>
          </a:p>
          <a:p>
            <a:r>
              <a:rPr lang="en-US" altLang="en-US"/>
              <a:t>It was developed by Accellera, a standards body of the EDA industry</a:t>
            </a:r>
          </a:p>
          <a:p>
            <a:endParaRPr lang="en-US" altLang="en-US"/>
          </a:p>
          <a:p>
            <a:r>
              <a:rPr lang="en-US" altLang="en-US"/>
              <a:t>A lot of “Big Names” of the electronics industry are involved in developing the UVM, like Cadence, Mentor, Synopsys, Intel, AMD, Cisco and Freescale</a:t>
            </a:r>
          </a:p>
          <a:p>
            <a:endParaRPr lang="en-US" altLang="en-US"/>
          </a:p>
          <a:p>
            <a:r>
              <a:rPr lang="en-US" altLang="en-US"/>
              <a:t>UVM is pure SystemVerilog code</a:t>
            </a:r>
          </a:p>
          <a:p>
            <a:endParaRPr lang="en-US" altLang="en-US"/>
          </a:p>
          <a:p>
            <a:r>
              <a:rPr lang="en-US" altLang="en-US"/>
              <a:t>It is distributed under the open-source license model</a:t>
            </a:r>
          </a:p>
          <a:p>
            <a:endParaRPr lang="en-US" altLang="en-US"/>
          </a:p>
          <a:p>
            <a:r>
              <a:rPr lang="en-US" altLang="en-US"/>
              <a:t>It has a comprehensive documentation, comes with complete Reference Manual and User Guide</a:t>
            </a:r>
          </a:p>
        </p:txBody>
      </p:sp>
      <p:sp>
        <p:nvSpPr>
          <p:cNvPr id="76804" name="Footer Placeholder 3">
            <a:extLst>
              <a:ext uri="{FF2B5EF4-FFF2-40B4-BE49-F238E27FC236}">
                <a16:creationId xmlns:a16="http://schemas.microsoft.com/office/drawing/2014/main" id="{9C10BA5F-F099-6644-B1EE-C7D4B6972189}"/>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116F0F3-16BE-40BB-884F-3538A74961CE}" type="slidenum">
              <a:rPr lang="de-DE" altLang="en-US">
                <a:solidFill>
                  <a:schemeClr val="bg1"/>
                </a:solidFill>
              </a:rPr>
              <a:pPr/>
              <a:t>8</a:t>
            </a:fld>
            <a:endParaRPr lang="de-DE" altLang="en-US">
              <a:solidFill>
                <a:schemeClr val="bg1"/>
              </a:solidFill>
            </a:endParaRPr>
          </a:p>
        </p:txBody>
      </p:sp>
    </p:spTree>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a:extLst>
              <a:ext uri="{FF2B5EF4-FFF2-40B4-BE49-F238E27FC236}">
                <a16:creationId xmlns:a16="http://schemas.microsoft.com/office/drawing/2014/main" id="{EAC09955-8392-7B28-3063-C0425B0AB486}"/>
              </a:ext>
            </a:extLst>
          </p:cNvPr>
          <p:cNvSpPr>
            <a:spLocks noGrp="1"/>
          </p:cNvSpPr>
          <p:nvPr>
            <p:ph type="title"/>
          </p:nvPr>
        </p:nvSpPr>
        <p:spPr/>
        <p:txBody>
          <a:bodyPr/>
          <a:lstStyle/>
          <a:p>
            <a:r>
              <a:rPr lang="en-US" altLang="en-US"/>
              <a:t>Verification Methodologies History I</a:t>
            </a:r>
          </a:p>
        </p:txBody>
      </p:sp>
      <p:sp>
        <p:nvSpPr>
          <p:cNvPr id="77827" name="Content Placeholder 2">
            <a:extLst>
              <a:ext uri="{FF2B5EF4-FFF2-40B4-BE49-F238E27FC236}">
                <a16:creationId xmlns:a16="http://schemas.microsoft.com/office/drawing/2014/main" id="{FE525EA0-5A18-D4F5-E79B-576AEC7EE264}"/>
              </a:ext>
            </a:extLst>
          </p:cNvPr>
          <p:cNvSpPr>
            <a:spLocks noGrp="1"/>
          </p:cNvSpPr>
          <p:nvPr>
            <p:ph idx="1"/>
          </p:nvPr>
        </p:nvSpPr>
        <p:spPr/>
        <p:txBody>
          <a:bodyPr/>
          <a:lstStyle/>
          <a:p>
            <a:r>
              <a:rPr lang="en-US" altLang="en-US" sz="1800"/>
              <a:t>The world of verification changed dramatically in 2000, with the emergence of new company Verisity</a:t>
            </a:r>
          </a:p>
          <a:p>
            <a:endParaRPr lang="en-US" altLang="en-US" sz="1600"/>
          </a:p>
          <a:p>
            <a:r>
              <a:rPr lang="en-US" altLang="en-US" sz="1800"/>
              <a:t>It invented both a dedicated verification language called </a:t>
            </a:r>
            <a:r>
              <a:rPr lang="en-US" altLang="en-US" sz="1800" b="1" i="1"/>
              <a:t>e</a:t>
            </a:r>
            <a:r>
              <a:rPr lang="en-US" altLang="en-US" sz="1800"/>
              <a:t>, and the associated </a:t>
            </a:r>
            <a:r>
              <a:rPr lang="en-US" altLang="en-US" sz="1800" b="1" i="1"/>
              <a:t>e</a:t>
            </a:r>
            <a:r>
              <a:rPr lang="en-US" altLang="en-US" sz="1800"/>
              <a:t> Reuse Methodology</a:t>
            </a:r>
          </a:p>
          <a:p>
            <a:endParaRPr lang="en-US" altLang="en-US" sz="1600"/>
          </a:p>
          <a:p>
            <a:r>
              <a:rPr lang="en-US" altLang="en-US" sz="1800"/>
              <a:t>The prescribed rules enabled verification teams to create testbenches that randomized a design’s inputs subject to a set of user-specified constraints</a:t>
            </a:r>
          </a:p>
          <a:p>
            <a:endParaRPr lang="en-US" altLang="en-US" sz="1600"/>
          </a:p>
          <a:p>
            <a:r>
              <a:rPr lang="en-US" altLang="en-US" sz="1800"/>
              <a:t>This largely automated the verification process, especially if the tests were self-checking and coverage metrics helped to gauge verification thoroughness</a:t>
            </a:r>
          </a:p>
          <a:p>
            <a:endParaRPr lang="en-US" altLang="en-US"/>
          </a:p>
        </p:txBody>
      </p:sp>
      <p:sp>
        <p:nvSpPr>
          <p:cNvPr id="77828" name="Footer Placeholder 3">
            <a:extLst>
              <a:ext uri="{FF2B5EF4-FFF2-40B4-BE49-F238E27FC236}">
                <a16:creationId xmlns:a16="http://schemas.microsoft.com/office/drawing/2014/main" id="{4439F91A-55FA-5FBF-9778-395D56510A07}"/>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864D0BE-DE92-408A-8F1F-4BB2E0DAAA94}" type="slidenum">
              <a:rPr lang="de-DE" altLang="en-US">
                <a:solidFill>
                  <a:schemeClr val="bg1"/>
                </a:solidFill>
              </a:rPr>
              <a:pPr/>
              <a:t>9</a:t>
            </a:fld>
            <a:endParaRPr lang="de-DE" altLang="en-US">
              <a:solidFill>
                <a:schemeClr val="bg1"/>
              </a:solidFill>
            </a:endParaRPr>
          </a:p>
        </p:txBody>
      </p:sp>
      <p:pic>
        <p:nvPicPr>
          <p:cNvPr id="77829" name="Picture 7">
            <a:extLst>
              <a:ext uri="{FF2B5EF4-FFF2-40B4-BE49-F238E27FC236}">
                <a16:creationId xmlns:a16="http://schemas.microsoft.com/office/drawing/2014/main" id="{5EA8450B-40C5-D111-0C59-631351829A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9300" y="4395788"/>
            <a:ext cx="5105400" cy="163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ransition spd="med">
    <p:wipe dir="r"/>
  </p:transition>
</p:sld>
</file>

<file path=ppt/tags/tag1.xml><?xml version="1.0" encoding="utf-8"?>
<p:tagLst xmlns:a="http://schemas.openxmlformats.org/drawingml/2006/main" xmlns:r="http://schemas.openxmlformats.org/officeDocument/2006/relationships" xmlns:p="http://schemas.openxmlformats.org/presentationml/2006/main">
  <p:tag name="TAKE-OFF DISPLAYTYPE" val="0"/>
</p:tagLst>
</file>

<file path=ppt/theme/theme1.xml><?xml version="1.0" encoding="utf-8"?>
<a:theme xmlns:a="http://schemas.openxmlformats.org/drawingml/2006/main" name="Standarddesign">
  <a:themeElements>
    <a:clrScheme name="Standarddesign 1">
      <a:dk1>
        <a:srgbClr val="000000"/>
      </a:dk1>
      <a:lt1>
        <a:srgbClr val="FFFFFF"/>
      </a:lt1>
      <a:dk2>
        <a:srgbClr val="242E37"/>
      </a:dk2>
      <a:lt2>
        <a:srgbClr val="E4A90C"/>
      </a:lt2>
      <a:accent1>
        <a:srgbClr val="324556"/>
      </a:accent1>
      <a:accent2>
        <a:srgbClr val="4F6376"/>
      </a:accent2>
      <a:accent3>
        <a:srgbClr val="FFFFFF"/>
      </a:accent3>
      <a:accent4>
        <a:srgbClr val="000000"/>
      </a:accent4>
      <a:accent5>
        <a:srgbClr val="ADB0B4"/>
      </a:accent5>
      <a:accent6>
        <a:srgbClr val="47596A"/>
      </a:accent6>
      <a:hlink>
        <a:srgbClr val="73879A"/>
      </a:hlink>
      <a:folHlink>
        <a:srgbClr val="A3B7CA"/>
      </a:folHlink>
    </a:clrScheme>
    <a:fontScheme name="Standard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1800" b="0" i="0" u="none" strike="noStrike" cap="none" normalizeH="0" baseline="0" smtClean="0">
            <a:ln>
              <a:noFill/>
            </a:ln>
            <a:solidFill>
              <a:schemeClr val="tx1"/>
            </a:solidFill>
            <a:effectLst/>
            <a:latin typeface="Arial" charset="0"/>
          </a:defRPr>
        </a:defPPr>
      </a:lstStyle>
    </a:lnDef>
  </a:objectDefaults>
  <a:extraClrSchemeLst>
    <a:extraClrScheme>
      <a:clrScheme name="Standarddesign 1">
        <a:dk1>
          <a:srgbClr val="000000"/>
        </a:dk1>
        <a:lt1>
          <a:srgbClr val="FFFFFF"/>
        </a:lt1>
        <a:dk2>
          <a:srgbClr val="242E37"/>
        </a:dk2>
        <a:lt2>
          <a:srgbClr val="E4A90C"/>
        </a:lt2>
        <a:accent1>
          <a:srgbClr val="324556"/>
        </a:accent1>
        <a:accent2>
          <a:srgbClr val="4F6376"/>
        </a:accent2>
        <a:accent3>
          <a:srgbClr val="FFFFFF"/>
        </a:accent3>
        <a:accent4>
          <a:srgbClr val="000000"/>
        </a:accent4>
        <a:accent5>
          <a:srgbClr val="ADB0B4"/>
        </a:accent5>
        <a:accent6>
          <a:srgbClr val="47596A"/>
        </a:accent6>
        <a:hlink>
          <a:srgbClr val="73879A"/>
        </a:hlink>
        <a:folHlink>
          <a:srgbClr val="A3B7C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8849</TotalTime>
  <Words>4776</Words>
  <Application>Microsoft Office PowerPoint</Application>
  <PresentationFormat>On-screen Show (4:3)</PresentationFormat>
  <Paragraphs>466</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Standarddesign</vt:lpstr>
      <vt:lpstr>Funkcionalna verifikacija hardvera</vt:lpstr>
      <vt:lpstr>Lecture Content</vt:lpstr>
      <vt:lpstr>Introduction to UVM</vt:lpstr>
      <vt:lpstr>What is UVM?</vt:lpstr>
      <vt:lpstr>What is not UVM?</vt:lpstr>
      <vt:lpstr>Constrained Random Verification I</vt:lpstr>
      <vt:lpstr>Constrained Random Verification II</vt:lpstr>
      <vt:lpstr>UVM is an Industry Standard</vt:lpstr>
      <vt:lpstr>Verification Methodologies History I</vt:lpstr>
      <vt:lpstr>Verification Methodologies History II</vt:lpstr>
      <vt:lpstr>Verification Methodologies History III</vt:lpstr>
      <vt:lpstr>Key Technical Highlights of UVM – Layered Stimulus</vt:lpstr>
      <vt:lpstr>Key Technical Highlights of UVM – Verification Reuse</vt:lpstr>
      <vt:lpstr>Key Technical Highlights of UVM – Verification Reuse</vt:lpstr>
      <vt:lpstr>Key Technical Highlights of UVM – Easy Reconfiguration of Verification Components</vt:lpstr>
      <vt:lpstr>Key Technical Highlights of UVM – Easy Reconfiguration of Verification Components</vt:lpstr>
      <vt:lpstr>Key Technical Highlights of UVM – Separation of Tests from the rest of Verification Environment</vt:lpstr>
      <vt:lpstr>Key Technical Highlights of UVM – Standardized Execution Phases</vt:lpstr>
      <vt:lpstr>Key Technical Highlights of UVM – Other Features</vt:lpstr>
      <vt:lpstr>PowerPoint Presentation</vt:lpstr>
    </vt:vector>
  </TitlesOfParts>
  <Company>PresentationPoint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Helix</dc:title>
  <dc:creator>PresentationPoint</dc:creator>
  <cp:lastModifiedBy>Rasti</cp:lastModifiedBy>
  <cp:revision>684</cp:revision>
  <cp:lastPrinted>2005-03-15T07:48:11Z</cp:lastPrinted>
  <dcterms:created xsi:type="dcterms:W3CDTF">2004-11-16T16:03:16Z</dcterms:created>
  <dcterms:modified xsi:type="dcterms:W3CDTF">2024-04-03T10:27:25Z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PPL_Language">
    <vt:i4>1031</vt:i4>
  </property>
</Properties>
</file>